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EFAD35-B24E-4440-BC2F-E0021CCA96B1}" v="222" dt="2021-08-12T09:08:20.587"/>
    <p1510:client id="{DD7BFAA9-A547-46E8-99B9-26D89A2F8B16}" v="73" dt="2021-08-12T07:25:26.497"/>
    <p1510:client id="{E7932D57-A6FF-4E16-A445-6AED3EE99C27}" v="80" dt="2021-08-12T08:58:02.5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tasya Raval" userId="41d0155e695bf7de" providerId="Windows Live" clId="Web-{E7932D57-A6FF-4E16-A445-6AED3EE99C27}"/>
    <pc:docChg chg="addSld delSld modSld">
      <pc:chgData name="Jatasya Raval" userId="41d0155e695bf7de" providerId="Windows Live" clId="Web-{E7932D57-A6FF-4E16-A445-6AED3EE99C27}" dt="2021-08-12T08:58:02.542" v="92"/>
      <pc:docMkLst>
        <pc:docMk/>
      </pc:docMkLst>
      <pc:sldChg chg="addSp delSp modSp">
        <pc:chgData name="Jatasya Raval" userId="41d0155e695bf7de" providerId="Windows Live" clId="Web-{E7932D57-A6FF-4E16-A445-6AED3EE99C27}" dt="2021-08-12T07:34:59.273" v="17"/>
        <pc:sldMkLst>
          <pc:docMk/>
          <pc:sldMk cId="109857222" sldId="256"/>
        </pc:sldMkLst>
        <pc:spChg chg="mod">
          <ac:chgData name="Jatasya Raval" userId="41d0155e695bf7de" providerId="Windows Live" clId="Web-{E7932D57-A6FF-4E16-A445-6AED3EE99C27}" dt="2021-08-12T07:34:59.273" v="1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Jatasya Raval" userId="41d0155e695bf7de" providerId="Windows Live" clId="Web-{E7932D57-A6FF-4E16-A445-6AED3EE99C27}" dt="2021-08-12T07:34:59.273" v="1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Jatasya Raval" userId="41d0155e695bf7de" providerId="Windows Live" clId="Web-{E7932D57-A6FF-4E16-A445-6AED3EE99C27}" dt="2021-08-12T07:27:07.996" v="5"/>
          <ac:spMkLst>
            <pc:docMk/>
            <pc:sldMk cId="109857222" sldId="256"/>
            <ac:spMk id="5" creationId="{200706BD-54D7-44C2-8604-9D584120D64E}"/>
          </ac:spMkLst>
        </pc:spChg>
        <pc:spChg chg="add del">
          <ac:chgData name="Jatasya Raval" userId="41d0155e695bf7de" providerId="Windows Live" clId="Web-{E7932D57-A6FF-4E16-A445-6AED3EE99C27}" dt="2021-08-12T07:27:07.183" v="4"/>
          <ac:spMkLst>
            <pc:docMk/>
            <pc:sldMk cId="109857222" sldId="256"/>
            <ac:spMk id="6" creationId="{22F4AB02-43A8-4B03-AAFD-4EBAF0F726CF}"/>
          </ac:spMkLst>
        </pc:spChg>
        <pc:spChg chg="add del">
          <ac:chgData name="Jatasya Raval" userId="41d0155e695bf7de" providerId="Windows Live" clId="Web-{E7932D57-A6FF-4E16-A445-6AED3EE99C27}" dt="2021-08-12T07:27:06.152" v="3"/>
          <ac:spMkLst>
            <pc:docMk/>
            <pc:sldMk cId="109857222" sldId="256"/>
            <ac:spMk id="7" creationId="{A00D751A-DA24-487A-B118-A2676E2984BF}"/>
          </ac:spMkLst>
        </pc:spChg>
        <pc:spChg chg="del">
          <ac:chgData name="Jatasya Raval" userId="41d0155e695bf7de" providerId="Windows Live" clId="Web-{E7932D57-A6FF-4E16-A445-6AED3EE99C27}" dt="2021-08-12T07:34:59.273" v="17"/>
          <ac:spMkLst>
            <pc:docMk/>
            <pc:sldMk cId="109857222" sldId="256"/>
            <ac:spMk id="18" creationId="{665DBBEF-238B-476B-96AB-8AAC3224ECEA}"/>
          </ac:spMkLst>
        </pc:spChg>
        <pc:spChg chg="del">
          <ac:chgData name="Jatasya Raval" userId="41d0155e695bf7de" providerId="Windows Live" clId="Web-{E7932D57-A6FF-4E16-A445-6AED3EE99C27}" dt="2021-08-12T07:34:59.273" v="17"/>
          <ac:spMkLst>
            <pc:docMk/>
            <pc:sldMk cId="109857222" sldId="256"/>
            <ac:spMk id="20" creationId="{3FCFB1DE-0B7E-48CC-BA90-B2AB0889F9D6}"/>
          </ac:spMkLst>
        </pc:spChg>
        <pc:spChg chg="add">
          <ac:chgData name="Jatasya Raval" userId="41d0155e695bf7de" providerId="Windows Live" clId="Web-{E7932D57-A6FF-4E16-A445-6AED3EE99C27}" dt="2021-08-12T07:34:59.273" v="17"/>
          <ac:spMkLst>
            <pc:docMk/>
            <pc:sldMk cId="109857222" sldId="256"/>
            <ac:spMk id="25" creationId="{168AB93A-48BC-4C25-A3AD-C17B5A682A94}"/>
          </ac:spMkLst>
        </pc:spChg>
        <pc:spChg chg="add">
          <ac:chgData name="Jatasya Raval" userId="41d0155e695bf7de" providerId="Windows Live" clId="Web-{E7932D57-A6FF-4E16-A445-6AED3EE99C27}" dt="2021-08-12T07:34:59.273" v="17"/>
          <ac:spMkLst>
            <pc:docMk/>
            <pc:sldMk cId="109857222" sldId="256"/>
            <ac:spMk id="27" creationId="{AF4AE179-A75B-4007-B5FA-8139ACFB9B81}"/>
          </ac:spMkLst>
        </pc:spChg>
        <pc:spChg chg="add">
          <ac:chgData name="Jatasya Raval" userId="41d0155e695bf7de" providerId="Windows Live" clId="Web-{E7932D57-A6FF-4E16-A445-6AED3EE99C27}" dt="2021-08-12T07:34:59.273" v="17"/>
          <ac:spMkLst>
            <pc:docMk/>
            <pc:sldMk cId="109857222" sldId="256"/>
            <ac:spMk id="29" creationId="{3FCFB1DE-0B7E-48CC-BA90-B2AB0889F9D6}"/>
          </ac:spMkLst>
        </pc:spChg>
        <pc:picChg chg="mod">
          <ac:chgData name="Jatasya Raval" userId="41d0155e695bf7de" providerId="Windows Live" clId="Web-{E7932D57-A6FF-4E16-A445-6AED3EE99C27}" dt="2021-08-12T07:34:59.273" v="17"/>
          <ac:picMkLst>
            <pc:docMk/>
            <pc:sldMk cId="109857222" sldId="256"/>
            <ac:picMk id="4" creationId="{E8617019-FED3-4670-9AE3-78A61EDD952A}"/>
          </ac:picMkLst>
        </pc:picChg>
      </pc:sldChg>
      <pc:sldChg chg="addSp delSp modSp new del mod setBg">
        <pc:chgData name="Jatasya Raval" userId="41d0155e695bf7de" providerId="Windows Live" clId="Web-{E7932D57-A6FF-4E16-A445-6AED3EE99C27}" dt="2021-08-12T07:35:20.993" v="21"/>
        <pc:sldMkLst>
          <pc:docMk/>
          <pc:sldMk cId="3179587611" sldId="257"/>
        </pc:sldMkLst>
        <pc:spChg chg="add">
          <ac:chgData name="Jatasya Raval" userId="41d0155e695bf7de" providerId="Windows Live" clId="Web-{E7932D57-A6FF-4E16-A445-6AED3EE99C27}" dt="2021-08-12T07:33:55.194" v="8"/>
          <ac:spMkLst>
            <pc:docMk/>
            <pc:sldMk cId="3179587611" sldId="257"/>
            <ac:spMk id="7" creationId="{2D2B266D-3625-4584-A5C3-7D3F672CFF30}"/>
          </ac:spMkLst>
        </pc:spChg>
        <pc:picChg chg="add del mod">
          <ac:chgData name="Jatasya Raval" userId="41d0155e695bf7de" providerId="Windows Live" clId="Web-{E7932D57-A6FF-4E16-A445-6AED3EE99C27}" dt="2021-08-12T07:34:24.226" v="11"/>
          <ac:picMkLst>
            <pc:docMk/>
            <pc:sldMk cId="3179587611" sldId="257"/>
            <ac:picMk id="2" creationId="{36D78521-5440-4699-B5A9-6123429CE8E4}"/>
          </ac:picMkLst>
        </pc:picChg>
        <pc:picChg chg="add del mod">
          <ac:chgData name="Jatasya Raval" userId="41d0155e695bf7de" providerId="Windows Live" clId="Web-{E7932D57-A6FF-4E16-A445-6AED3EE99C27}" dt="2021-08-12T07:34:18.569" v="10"/>
          <ac:picMkLst>
            <pc:docMk/>
            <pc:sldMk cId="3179587611" sldId="257"/>
            <ac:picMk id="3" creationId="{5A20DD38-E047-4B3A-B90F-9B26EAFBCEA9}"/>
          </ac:picMkLst>
        </pc:picChg>
        <pc:picChg chg="add del mod">
          <ac:chgData name="Jatasya Raval" userId="41d0155e695bf7de" providerId="Windows Live" clId="Web-{E7932D57-A6FF-4E16-A445-6AED3EE99C27}" dt="2021-08-12T07:34:35.726" v="15"/>
          <ac:picMkLst>
            <pc:docMk/>
            <pc:sldMk cId="3179587611" sldId="257"/>
            <ac:picMk id="4" creationId="{DDEE08EA-D12A-4FD3-B7A9-77AE125070FF}"/>
          </ac:picMkLst>
        </pc:picChg>
        <pc:picChg chg="add del mod">
          <ac:chgData name="Jatasya Raval" userId="41d0155e695bf7de" providerId="Windows Live" clId="Web-{E7932D57-A6FF-4E16-A445-6AED3EE99C27}" dt="2021-08-12T07:34:33.523" v="14"/>
          <ac:picMkLst>
            <pc:docMk/>
            <pc:sldMk cId="3179587611" sldId="257"/>
            <ac:picMk id="5" creationId="{8F36E52B-9DF8-4798-BF0C-3E057DDB1DE6}"/>
          </ac:picMkLst>
        </pc:picChg>
        <pc:picChg chg="add mod">
          <ac:chgData name="Jatasya Raval" userId="41d0155e695bf7de" providerId="Windows Live" clId="Web-{E7932D57-A6FF-4E16-A445-6AED3EE99C27}" dt="2021-08-12T07:34:40.554" v="16"/>
          <ac:picMkLst>
            <pc:docMk/>
            <pc:sldMk cId="3179587611" sldId="257"/>
            <ac:picMk id="6" creationId="{6D6666AB-8929-485F-9E96-F71DD04E2408}"/>
          </ac:picMkLst>
        </pc:picChg>
      </pc:sldChg>
      <pc:sldChg chg="addSp delSp modSp add replId">
        <pc:chgData name="Jatasya Raval" userId="41d0155e695bf7de" providerId="Windows Live" clId="Web-{E7932D57-A6FF-4E16-A445-6AED3EE99C27}" dt="2021-08-12T07:36:36.260" v="31"/>
        <pc:sldMkLst>
          <pc:docMk/>
          <pc:sldMk cId="1158175783" sldId="258"/>
        </pc:sldMkLst>
        <pc:spChg chg="mod">
          <ac:chgData name="Jatasya Raval" userId="41d0155e695bf7de" providerId="Windows Live" clId="Web-{E7932D57-A6FF-4E16-A445-6AED3EE99C27}" dt="2021-08-12T07:36:36.260" v="31"/>
          <ac:spMkLst>
            <pc:docMk/>
            <pc:sldMk cId="1158175783" sldId="258"/>
            <ac:spMk id="2" creationId="{00000000-0000-0000-0000-000000000000}"/>
          </ac:spMkLst>
        </pc:spChg>
        <pc:spChg chg="mod">
          <ac:chgData name="Jatasya Raval" userId="41d0155e695bf7de" providerId="Windows Live" clId="Web-{E7932D57-A6FF-4E16-A445-6AED3EE99C27}" dt="2021-08-12T07:36:36.260" v="31"/>
          <ac:spMkLst>
            <pc:docMk/>
            <pc:sldMk cId="1158175783" sldId="258"/>
            <ac:spMk id="3" creationId="{00000000-0000-0000-0000-000000000000}"/>
          </ac:spMkLst>
        </pc:spChg>
        <pc:spChg chg="del">
          <ac:chgData name="Jatasya Raval" userId="41d0155e695bf7de" providerId="Windows Live" clId="Web-{E7932D57-A6FF-4E16-A445-6AED3EE99C27}" dt="2021-08-12T07:36:07.181" v="27"/>
          <ac:spMkLst>
            <pc:docMk/>
            <pc:sldMk cId="1158175783" sldId="258"/>
            <ac:spMk id="25" creationId="{168AB93A-48BC-4C25-A3AD-C17B5A682A94}"/>
          </ac:spMkLst>
        </pc:spChg>
        <pc:spChg chg="del">
          <ac:chgData name="Jatasya Raval" userId="41d0155e695bf7de" providerId="Windows Live" clId="Web-{E7932D57-A6FF-4E16-A445-6AED3EE99C27}" dt="2021-08-12T07:36:07.181" v="27"/>
          <ac:spMkLst>
            <pc:docMk/>
            <pc:sldMk cId="1158175783" sldId="258"/>
            <ac:spMk id="27" creationId="{AF4AE179-A75B-4007-B5FA-8139ACFB9B81}"/>
          </ac:spMkLst>
        </pc:spChg>
        <pc:spChg chg="del">
          <ac:chgData name="Jatasya Raval" userId="41d0155e695bf7de" providerId="Windows Live" clId="Web-{E7932D57-A6FF-4E16-A445-6AED3EE99C27}" dt="2021-08-12T07:36:07.181" v="27"/>
          <ac:spMkLst>
            <pc:docMk/>
            <pc:sldMk cId="1158175783" sldId="258"/>
            <ac:spMk id="29" creationId="{3FCFB1DE-0B7E-48CC-BA90-B2AB0889F9D6}"/>
          </ac:spMkLst>
        </pc:spChg>
        <pc:spChg chg="add del">
          <ac:chgData name="Jatasya Raval" userId="41d0155e695bf7de" providerId="Windows Live" clId="Web-{E7932D57-A6FF-4E16-A445-6AED3EE99C27}" dt="2021-08-12T07:36:36.260" v="31"/>
          <ac:spMkLst>
            <pc:docMk/>
            <pc:sldMk cId="1158175783" sldId="258"/>
            <ac:spMk id="34" creationId="{678CC48C-9275-4EFA-9B84-8E818500B9C1}"/>
          </ac:spMkLst>
        </pc:spChg>
        <pc:spChg chg="add">
          <ac:chgData name="Jatasya Raval" userId="41d0155e695bf7de" providerId="Windows Live" clId="Web-{E7932D57-A6FF-4E16-A445-6AED3EE99C27}" dt="2021-08-12T07:36:36.260" v="31"/>
          <ac:spMkLst>
            <pc:docMk/>
            <pc:sldMk cId="1158175783" sldId="258"/>
            <ac:spMk id="39" creationId="{76906711-0AFB-47DD-A4B6-4E94B38B8C91}"/>
          </ac:spMkLst>
        </pc:spChg>
        <pc:spChg chg="add">
          <ac:chgData name="Jatasya Raval" userId="41d0155e695bf7de" providerId="Windows Live" clId="Web-{E7932D57-A6FF-4E16-A445-6AED3EE99C27}" dt="2021-08-12T07:36:36.260" v="31"/>
          <ac:spMkLst>
            <pc:docMk/>
            <pc:sldMk cId="1158175783" sldId="258"/>
            <ac:spMk id="41" creationId="{AA91F649-894C-41F6-A21D-3D1AC558E934}"/>
          </ac:spMkLst>
        </pc:spChg>
        <pc:spChg chg="add">
          <ac:chgData name="Jatasya Raval" userId="41d0155e695bf7de" providerId="Windows Live" clId="Web-{E7932D57-A6FF-4E16-A445-6AED3EE99C27}" dt="2021-08-12T07:36:36.260" v="31"/>
          <ac:spMkLst>
            <pc:docMk/>
            <pc:sldMk cId="1158175783" sldId="258"/>
            <ac:spMk id="43" creationId="{56037404-66BD-46B5-9323-1B531319671A}"/>
          </ac:spMkLst>
        </pc:spChg>
        <pc:picChg chg="del mod">
          <ac:chgData name="Jatasya Raval" userId="41d0155e695bf7de" providerId="Windows Live" clId="Web-{E7932D57-A6FF-4E16-A445-6AED3EE99C27}" dt="2021-08-12T07:35:18.790" v="20"/>
          <ac:picMkLst>
            <pc:docMk/>
            <pc:sldMk cId="1158175783" sldId="258"/>
            <ac:picMk id="4" creationId="{E8617019-FED3-4670-9AE3-78A61EDD952A}"/>
          </ac:picMkLst>
        </pc:picChg>
        <pc:picChg chg="add del mod">
          <ac:chgData name="Jatasya Raval" userId="41d0155e695bf7de" providerId="Windows Live" clId="Web-{E7932D57-A6FF-4E16-A445-6AED3EE99C27}" dt="2021-08-12T07:35:37.509" v="24"/>
          <ac:picMkLst>
            <pc:docMk/>
            <pc:sldMk cId="1158175783" sldId="258"/>
            <ac:picMk id="5" creationId="{A46BA892-81B3-450D-B3B3-4C2E76FA0748}"/>
          </ac:picMkLst>
        </pc:picChg>
        <pc:picChg chg="add del mod">
          <ac:chgData name="Jatasya Raval" userId="41d0155e695bf7de" providerId="Windows Live" clId="Web-{E7932D57-A6FF-4E16-A445-6AED3EE99C27}" dt="2021-08-12T07:36:23.713" v="29"/>
          <ac:picMkLst>
            <pc:docMk/>
            <pc:sldMk cId="1158175783" sldId="258"/>
            <ac:picMk id="6" creationId="{81F9B314-E5EC-4D96-BA07-A75339C6EB21}"/>
          </ac:picMkLst>
        </pc:picChg>
        <pc:picChg chg="add mod">
          <ac:chgData name="Jatasya Raval" userId="41d0155e695bf7de" providerId="Windows Live" clId="Web-{E7932D57-A6FF-4E16-A445-6AED3EE99C27}" dt="2021-08-12T07:36:36.260" v="31"/>
          <ac:picMkLst>
            <pc:docMk/>
            <pc:sldMk cId="1158175783" sldId="258"/>
            <ac:picMk id="7" creationId="{890A824D-BBF2-4DB5-9934-47A43FE137B2}"/>
          </ac:picMkLst>
        </pc:picChg>
      </pc:sldChg>
      <pc:sldChg chg="addSp delSp modSp new del">
        <pc:chgData name="Jatasya Raval" userId="41d0155e695bf7de" providerId="Windows Live" clId="Web-{E7932D57-A6FF-4E16-A445-6AED3EE99C27}" dt="2021-08-12T07:46:12.447" v="37"/>
        <pc:sldMkLst>
          <pc:docMk/>
          <pc:sldMk cId="1740945749" sldId="259"/>
        </pc:sldMkLst>
        <pc:picChg chg="add del mod">
          <ac:chgData name="Jatasya Raval" userId="41d0155e695bf7de" providerId="Windows Live" clId="Web-{E7932D57-A6FF-4E16-A445-6AED3EE99C27}" dt="2021-08-12T07:46:10.478" v="36"/>
          <ac:picMkLst>
            <pc:docMk/>
            <pc:sldMk cId="1740945749" sldId="259"/>
            <ac:picMk id="2" creationId="{F519781C-DA32-4C03-AC7A-0550FE64F9ED}"/>
          </ac:picMkLst>
        </pc:picChg>
      </pc:sldChg>
      <pc:sldChg chg="addSp delSp modSp add replId">
        <pc:chgData name="Jatasya Raval" userId="41d0155e695bf7de" providerId="Windows Live" clId="Web-{E7932D57-A6FF-4E16-A445-6AED3EE99C27}" dt="2021-08-12T08:14:28.103" v="46" actId="14100"/>
        <pc:sldMkLst>
          <pc:docMk/>
          <pc:sldMk cId="1619612477" sldId="260"/>
        </pc:sldMkLst>
        <pc:spChg chg="mod">
          <ac:chgData name="Jatasya Raval" userId="41d0155e695bf7de" providerId="Windows Live" clId="Web-{E7932D57-A6FF-4E16-A445-6AED3EE99C27}" dt="2021-08-12T07:47:15.808" v="42"/>
          <ac:spMkLst>
            <pc:docMk/>
            <pc:sldMk cId="1619612477" sldId="260"/>
            <ac:spMk id="2" creationId="{00000000-0000-0000-0000-000000000000}"/>
          </ac:spMkLst>
        </pc:spChg>
        <pc:spChg chg="mod">
          <ac:chgData name="Jatasya Raval" userId="41d0155e695bf7de" providerId="Windows Live" clId="Web-{E7932D57-A6FF-4E16-A445-6AED3EE99C27}" dt="2021-08-12T07:47:15.808" v="42"/>
          <ac:spMkLst>
            <pc:docMk/>
            <pc:sldMk cId="1619612477" sldId="260"/>
            <ac:spMk id="3" creationId="{00000000-0000-0000-0000-000000000000}"/>
          </ac:spMkLst>
        </pc:spChg>
        <pc:spChg chg="del">
          <ac:chgData name="Jatasya Raval" userId="41d0155e695bf7de" providerId="Windows Live" clId="Web-{E7932D57-A6FF-4E16-A445-6AED3EE99C27}" dt="2021-08-12T07:47:15.808" v="42"/>
          <ac:spMkLst>
            <pc:docMk/>
            <pc:sldMk cId="1619612477" sldId="260"/>
            <ac:spMk id="39" creationId="{76906711-0AFB-47DD-A4B6-4E94B38B8C91}"/>
          </ac:spMkLst>
        </pc:spChg>
        <pc:spChg chg="del">
          <ac:chgData name="Jatasya Raval" userId="41d0155e695bf7de" providerId="Windows Live" clId="Web-{E7932D57-A6FF-4E16-A445-6AED3EE99C27}" dt="2021-08-12T07:47:15.808" v="42"/>
          <ac:spMkLst>
            <pc:docMk/>
            <pc:sldMk cId="1619612477" sldId="260"/>
            <ac:spMk id="41" creationId="{AA91F649-894C-41F6-A21D-3D1AC558E934}"/>
          </ac:spMkLst>
        </pc:spChg>
        <pc:spChg chg="del">
          <ac:chgData name="Jatasya Raval" userId="41d0155e695bf7de" providerId="Windows Live" clId="Web-{E7932D57-A6FF-4E16-A445-6AED3EE99C27}" dt="2021-08-12T07:47:15.808" v="42"/>
          <ac:spMkLst>
            <pc:docMk/>
            <pc:sldMk cId="1619612477" sldId="260"/>
            <ac:spMk id="43" creationId="{56037404-66BD-46B5-9323-1B531319671A}"/>
          </ac:spMkLst>
        </pc:spChg>
        <pc:spChg chg="add">
          <ac:chgData name="Jatasya Raval" userId="41d0155e695bf7de" providerId="Windows Live" clId="Web-{E7932D57-A6FF-4E16-A445-6AED3EE99C27}" dt="2021-08-12T07:47:15.808" v="42"/>
          <ac:spMkLst>
            <pc:docMk/>
            <pc:sldMk cId="1619612477" sldId="260"/>
            <ac:spMk id="48" creationId="{93245F62-CCC4-49E4-B95B-EA6C1E790510}"/>
          </ac:spMkLst>
        </pc:spChg>
        <pc:spChg chg="add">
          <ac:chgData name="Jatasya Raval" userId="41d0155e695bf7de" providerId="Windows Live" clId="Web-{E7932D57-A6FF-4E16-A445-6AED3EE99C27}" dt="2021-08-12T07:47:15.808" v="42"/>
          <ac:spMkLst>
            <pc:docMk/>
            <pc:sldMk cId="1619612477" sldId="260"/>
            <ac:spMk id="50" creationId="{E6C0DD6B-6AA3-448F-9B99-8386295BC1B4}"/>
          </ac:spMkLst>
        </pc:spChg>
        <pc:spChg chg="add">
          <ac:chgData name="Jatasya Raval" userId="41d0155e695bf7de" providerId="Windows Live" clId="Web-{E7932D57-A6FF-4E16-A445-6AED3EE99C27}" dt="2021-08-12T07:47:15.808" v="42"/>
          <ac:spMkLst>
            <pc:docMk/>
            <pc:sldMk cId="1619612477" sldId="260"/>
            <ac:spMk id="52" creationId="{F28B82B1-E269-4325-A665-6CFE5DEE5DE5}"/>
          </ac:spMkLst>
        </pc:spChg>
        <pc:spChg chg="add">
          <ac:chgData name="Jatasya Raval" userId="41d0155e695bf7de" providerId="Windows Live" clId="Web-{E7932D57-A6FF-4E16-A445-6AED3EE99C27}" dt="2021-08-12T07:47:15.808" v="42"/>
          <ac:spMkLst>
            <pc:docMk/>
            <pc:sldMk cId="1619612477" sldId="260"/>
            <ac:spMk id="54" creationId="{7C700527-76FD-4DF4-A597-6F5E089CA0C2}"/>
          </ac:spMkLst>
        </pc:spChg>
        <pc:spChg chg="add">
          <ac:chgData name="Jatasya Raval" userId="41d0155e695bf7de" providerId="Windows Live" clId="Web-{E7932D57-A6FF-4E16-A445-6AED3EE99C27}" dt="2021-08-12T07:47:15.808" v="42"/>
          <ac:spMkLst>
            <pc:docMk/>
            <pc:sldMk cId="1619612477" sldId="260"/>
            <ac:spMk id="56" creationId="{B5EA49A9-01EB-4D60-A392-7DC9B625D67D}"/>
          </ac:spMkLst>
        </pc:spChg>
        <pc:picChg chg="add mod">
          <ac:chgData name="Jatasya Raval" userId="41d0155e695bf7de" providerId="Windows Live" clId="Web-{E7932D57-A6FF-4E16-A445-6AED3EE99C27}" dt="2021-08-12T08:14:28.103" v="46" actId="14100"/>
          <ac:picMkLst>
            <pc:docMk/>
            <pc:sldMk cId="1619612477" sldId="260"/>
            <ac:picMk id="4" creationId="{DDEBFF67-D802-4D90-9EC4-F956AB9BEB71}"/>
          </ac:picMkLst>
        </pc:picChg>
        <pc:picChg chg="del mod">
          <ac:chgData name="Jatasya Raval" userId="41d0155e695bf7de" providerId="Windows Live" clId="Web-{E7932D57-A6FF-4E16-A445-6AED3EE99C27}" dt="2021-08-12T07:46:34.135" v="39"/>
          <ac:picMkLst>
            <pc:docMk/>
            <pc:sldMk cId="1619612477" sldId="260"/>
            <ac:picMk id="7" creationId="{890A824D-BBF2-4DB5-9934-47A43FE137B2}"/>
          </ac:picMkLst>
        </pc:picChg>
      </pc:sldChg>
      <pc:sldChg chg="addSp delSp modSp add replId addAnim delAnim">
        <pc:chgData name="Jatasya Raval" userId="41d0155e695bf7de" providerId="Windows Live" clId="Web-{E7932D57-A6FF-4E16-A445-6AED3EE99C27}" dt="2021-08-12T08:21:25.051" v="56"/>
        <pc:sldMkLst>
          <pc:docMk/>
          <pc:sldMk cId="3045755793" sldId="261"/>
        </pc:sldMkLst>
        <pc:spChg chg="mod">
          <ac:chgData name="Jatasya Raval" userId="41d0155e695bf7de" providerId="Windows Live" clId="Web-{E7932D57-A6FF-4E16-A445-6AED3EE99C27}" dt="2021-08-12T08:21:25.051" v="56"/>
          <ac:spMkLst>
            <pc:docMk/>
            <pc:sldMk cId="3045755793" sldId="261"/>
            <ac:spMk id="2" creationId="{00000000-0000-0000-0000-000000000000}"/>
          </ac:spMkLst>
        </pc:spChg>
        <pc:spChg chg="mod">
          <ac:chgData name="Jatasya Raval" userId="41d0155e695bf7de" providerId="Windows Live" clId="Web-{E7932D57-A6FF-4E16-A445-6AED3EE99C27}" dt="2021-08-12T08:21:25.051" v="56"/>
          <ac:spMkLst>
            <pc:docMk/>
            <pc:sldMk cId="3045755793" sldId="261"/>
            <ac:spMk id="3" creationId="{00000000-0000-0000-0000-000000000000}"/>
          </ac:spMkLst>
        </pc:spChg>
        <pc:spChg chg="add del">
          <ac:chgData name="Jatasya Raval" userId="41d0155e695bf7de" providerId="Windows Live" clId="Web-{E7932D57-A6FF-4E16-A445-6AED3EE99C27}" dt="2021-08-12T08:21:25.051" v="56"/>
          <ac:spMkLst>
            <pc:docMk/>
            <pc:sldMk cId="3045755793" sldId="261"/>
            <ac:spMk id="48" creationId="{93245F62-CCC4-49E4-B95B-EA6C1E790510}"/>
          </ac:spMkLst>
        </pc:spChg>
        <pc:spChg chg="add del">
          <ac:chgData name="Jatasya Raval" userId="41d0155e695bf7de" providerId="Windows Live" clId="Web-{E7932D57-A6FF-4E16-A445-6AED3EE99C27}" dt="2021-08-12T08:21:25.051" v="56"/>
          <ac:spMkLst>
            <pc:docMk/>
            <pc:sldMk cId="3045755793" sldId="261"/>
            <ac:spMk id="50" creationId="{E6C0DD6B-6AA3-448F-9B99-8386295BC1B4}"/>
          </ac:spMkLst>
        </pc:spChg>
        <pc:spChg chg="add del">
          <ac:chgData name="Jatasya Raval" userId="41d0155e695bf7de" providerId="Windows Live" clId="Web-{E7932D57-A6FF-4E16-A445-6AED3EE99C27}" dt="2021-08-12T08:21:25.051" v="56"/>
          <ac:spMkLst>
            <pc:docMk/>
            <pc:sldMk cId="3045755793" sldId="261"/>
            <ac:spMk id="52" creationId="{F28B82B1-E269-4325-A665-6CFE5DEE5DE5}"/>
          </ac:spMkLst>
        </pc:spChg>
        <pc:spChg chg="add del">
          <ac:chgData name="Jatasya Raval" userId="41d0155e695bf7de" providerId="Windows Live" clId="Web-{E7932D57-A6FF-4E16-A445-6AED3EE99C27}" dt="2021-08-12T08:21:25.051" v="56"/>
          <ac:spMkLst>
            <pc:docMk/>
            <pc:sldMk cId="3045755793" sldId="261"/>
            <ac:spMk id="54" creationId="{7C700527-76FD-4DF4-A597-6F5E089CA0C2}"/>
          </ac:spMkLst>
        </pc:spChg>
        <pc:spChg chg="add del">
          <ac:chgData name="Jatasya Raval" userId="41d0155e695bf7de" providerId="Windows Live" clId="Web-{E7932D57-A6FF-4E16-A445-6AED3EE99C27}" dt="2021-08-12T08:21:25.051" v="56"/>
          <ac:spMkLst>
            <pc:docMk/>
            <pc:sldMk cId="3045755793" sldId="261"/>
            <ac:spMk id="56" creationId="{B5EA49A9-01EB-4D60-A392-7DC9B625D67D}"/>
          </ac:spMkLst>
        </pc:spChg>
        <pc:spChg chg="add">
          <ac:chgData name="Jatasya Raval" userId="41d0155e695bf7de" providerId="Windows Live" clId="Web-{E7932D57-A6FF-4E16-A445-6AED3EE99C27}" dt="2021-08-12T08:21:25.051" v="56"/>
          <ac:spMkLst>
            <pc:docMk/>
            <pc:sldMk cId="3045755793" sldId="261"/>
            <ac:spMk id="58" creationId="{9B7AD9F6-8CE7-4299-8FC6-328F4DCD3FF9}"/>
          </ac:spMkLst>
        </pc:spChg>
        <pc:spChg chg="add">
          <ac:chgData name="Jatasya Raval" userId="41d0155e695bf7de" providerId="Windows Live" clId="Web-{E7932D57-A6FF-4E16-A445-6AED3EE99C27}" dt="2021-08-12T08:21:25.051" v="56"/>
          <ac:spMkLst>
            <pc:docMk/>
            <pc:sldMk cId="3045755793" sldId="261"/>
            <ac:spMk id="59" creationId="{F49775AF-8896-43EE-92C6-83497D6DC56F}"/>
          </ac:spMkLst>
        </pc:spChg>
        <pc:spChg chg="add del">
          <ac:chgData name="Jatasya Raval" userId="41d0155e695bf7de" providerId="Windows Live" clId="Web-{E7932D57-A6FF-4E16-A445-6AED3EE99C27}" dt="2021-08-12T08:21:25.035" v="55"/>
          <ac:spMkLst>
            <pc:docMk/>
            <pc:sldMk cId="3045755793" sldId="261"/>
            <ac:spMk id="61" creationId="{678CC48C-9275-4EFA-9B84-8E818500B9C1}"/>
          </ac:spMkLst>
        </pc:spChg>
        <pc:spChg chg="add del">
          <ac:chgData name="Jatasya Raval" userId="41d0155e695bf7de" providerId="Windows Live" clId="Web-{E7932D57-A6FF-4E16-A445-6AED3EE99C27}" dt="2021-08-12T08:21:25.035" v="55"/>
          <ac:spMkLst>
            <pc:docMk/>
            <pc:sldMk cId="3045755793" sldId="261"/>
            <ac:spMk id="63" creationId="{0A324144-E9CF-4B12-A53E-FAC0D281D8B0}"/>
          </ac:spMkLst>
        </pc:spChg>
        <pc:picChg chg="del">
          <ac:chgData name="Jatasya Raval" userId="41d0155e695bf7de" providerId="Windows Live" clId="Web-{E7932D57-A6FF-4E16-A445-6AED3EE99C27}" dt="2021-08-12T08:14:52.057" v="48"/>
          <ac:picMkLst>
            <pc:docMk/>
            <pc:sldMk cId="3045755793" sldId="261"/>
            <ac:picMk id="4" creationId="{DDEBFF67-D802-4D90-9EC4-F956AB9BEB71}"/>
          </ac:picMkLst>
        </pc:picChg>
        <pc:picChg chg="add mod ord">
          <ac:chgData name="Jatasya Raval" userId="41d0155e695bf7de" providerId="Windows Live" clId="Web-{E7932D57-A6FF-4E16-A445-6AED3EE99C27}" dt="2021-08-12T08:21:25.051" v="56"/>
          <ac:picMkLst>
            <pc:docMk/>
            <pc:sldMk cId="3045755793" sldId="261"/>
            <ac:picMk id="5" creationId="{2CA574ED-9F9F-4FF3-8691-44E2332CAC14}"/>
          </ac:picMkLst>
        </pc:picChg>
      </pc:sldChg>
      <pc:sldChg chg="addSp delSp modSp add replId">
        <pc:chgData name="Jatasya Raval" userId="41d0155e695bf7de" providerId="Windows Live" clId="Web-{E7932D57-A6FF-4E16-A445-6AED3EE99C27}" dt="2021-08-12T08:24:39.040" v="62"/>
        <pc:sldMkLst>
          <pc:docMk/>
          <pc:sldMk cId="768529401" sldId="262"/>
        </pc:sldMkLst>
        <pc:spChg chg="mod">
          <ac:chgData name="Jatasya Raval" userId="41d0155e695bf7de" providerId="Windows Live" clId="Web-{E7932D57-A6FF-4E16-A445-6AED3EE99C27}" dt="2021-08-12T08:24:39.040" v="62"/>
          <ac:spMkLst>
            <pc:docMk/>
            <pc:sldMk cId="768529401" sldId="262"/>
            <ac:spMk id="2" creationId="{00000000-0000-0000-0000-000000000000}"/>
          </ac:spMkLst>
        </pc:spChg>
        <pc:spChg chg="mod">
          <ac:chgData name="Jatasya Raval" userId="41d0155e695bf7de" providerId="Windows Live" clId="Web-{E7932D57-A6FF-4E16-A445-6AED3EE99C27}" dt="2021-08-12T08:24:39.040" v="62"/>
          <ac:spMkLst>
            <pc:docMk/>
            <pc:sldMk cId="768529401" sldId="262"/>
            <ac:spMk id="3" creationId="{00000000-0000-0000-0000-000000000000}"/>
          </ac:spMkLst>
        </pc:spChg>
        <pc:spChg chg="del">
          <ac:chgData name="Jatasya Raval" userId="41d0155e695bf7de" providerId="Windows Live" clId="Web-{E7932D57-A6FF-4E16-A445-6AED3EE99C27}" dt="2021-08-12T08:24:39.040" v="62"/>
          <ac:spMkLst>
            <pc:docMk/>
            <pc:sldMk cId="768529401" sldId="262"/>
            <ac:spMk id="58" creationId="{9B7AD9F6-8CE7-4299-8FC6-328F4DCD3FF9}"/>
          </ac:spMkLst>
        </pc:spChg>
        <pc:spChg chg="del">
          <ac:chgData name="Jatasya Raval" userId="41d0155e695bf7de" providerId="Windows Live" clId="Web-{E7932D57-A6FF-4E16-A445-6AED3EE99C27}" dt="2021-08-12T08:24:39.040" v="62"/>
          <ac:spMkLst>
            <pc:docMk/>
            <pc:sldMk cId="768529401" sldId="262"/>
            <ac:spMk id="59" creationId="{F49775AF-8896-43EE-92C6-83497D6DC56F}"/>
          </ac:spMkLst>
        </pc:spChg>
        <pc:spChg chg="add">
          <ac:chgData name="Jatasya Raval" userId="41d0155e695bf7de" providerId="Windows Live" clId="Web-{E7932D57-A6FF-4E16-A445-6AED3EE99C27}" dt="2021-08-12T08:24:39.040" v="62"/>
          <ac:spMkLst>
            <pc:docMk/>
            <pc:sldMk cId="768529401" sldId="262"/>
            <ac:spMk id="64" creationId="{168AB93A-48BC-4C25-A3AD-C17B5A682A94}"/>
          </ac:spMkLst>
        </pc:spChg>
        <pc:spChg chg="add">
          <ac:chgData name="Jatasya Raval" userId="41d0155e695bf7de" providerId="Windows Live" clId="Web-{E7932D57-A6FF-4E16-A445-6AED3EE99C27}" dt="2021-08-12T08:24:39.040" v="62"/>
          <ac:spMkLst>
            <pc:docMk/>
            <pc:sldMk cId="768529401" sldId="262"/>
            <ac:spMk id="66" creationId="{3FCFB1DE-0B7E-48CC-BA90-B2AB0889F9D6}"/>
          </ac:spMkLst>
        </pc:spChg>
        <pc:picChg chg="add del mod">
          <ac:chgData name="Jatasya Raval" userId="41d0155e695bf7de" providerId="Windows Live" clId="Web-{E7932D57-A6FF-4E16-A445-6AED3EE99C27}" dt="2021-08-12T08:23:57.133" v="60"/>
          <ac:picMkLst>
            <pc:docMk/>
            <pc:sldMk cId="768529401" sldId="262"/>
            <ac:picMk id="4" creationId="{221C20FE-4ECD-4F00-9889-BD86EC5747DB}"/>
          </ac:picMkLst>
        </pc:picChg>
        <pc:picChg chg="del">
          <ac:chgData name="Jatasya Raval" userId="41d0155e695bf7de" providerId="Windows Live" clId="Web-{E7932D57-A6FF-4E16-A445-6AED3EE99C27}" dt="2021-08-12T08:23:29.960" v="58"/>
          <ac:picMkLst>
            <pc:docMk/>
            <pc:sldMk cId="768529401" sldId="262"/>
            <ac:picMk id="5" creationId="{2CA574ED-9F9F-4FF3-8691-44E2332CAC14}"/>
          </ac:picMkLst>
        </pc:picChg>
        <pc:picChg chg="add mod">
          <ac:chgData name="Jatasya Raval" userId="41d0155e695bf7de" providerId="Windows Live" clId="Web-{E7932D57-A6FF-4E16-A445-6AED3EE99C27}" dt="2021-08-12T08:24:39.040" v="62"/>
          <ac:picMkLst>
            <pc:docMk/>
            <pc:sldMk cId="768529401" sldId="262"/>
            <ac:picMk id="6" creationId="{D9F900BC-0D0D-4DD1-B685-A7CFAD365412}"/>
          </ac:picMkLst>
        </pc:picChg>
      </pc:sldChg>
      <pc:sldChg chg="addSp delSp modSp add replId">
        <pc:chgData name="Jatasya Raval" userId="41d0155e695bf7de" providerId="Windows Live" clId="Web-{E7932D57-A6FF-4E16-A445-6AED3EE99C27}" dt="2021-08-12T08:33:41.803" v="66"/>
        <pc:sldMkLst>
          <pc:docMk/>
          <pc:sldMk cId="1736364647" sldId="263"/>
        </pc:sldMkLst>
        <pc:spChg chg="mod">
          <ac:chgData name="Jatasya Raval" userId="41d0155e695bf7de" providerId="Windows Live" clId="Web-{E7932D57-A6FF-4E16-A445-6AED3EE99C27}" dt="2021-08-12T08:33:41.803" v="66"/>
          <ac:spMkLst>
            <pc:docMk/>
            <pc:sldMk cId="1736364647" sldId="263"/>
            <ac:spMk id="2" creationId="{00000000-0000-0000-0000-000000000000}"/>
          </ac:spMkLst>
        </pc:spChg>
        <pc:spChg chg="mod">
          <ac:chgData name="Jatasya Raval" userId="41d0155e695bf7de" providerId="Windows Live" clId="Web-{E7932D57-A6FF-4E16-A445-6AED3EE99C27}" dt="2021-08-12T08:33:41.803" v="66"/>
          <ac:spMkLst>
            <pc:docMk/>
            <pc:sldMk cId="1736364647" sldId="263"/>
            <ac:spMk id="3" creationId="{00000000-0000-0000-0000-000000000000}"/>
          </ac:spMkLst>
        </pc:spChg>
        <pc:spChg chg="del">
          <ac:chgData name="Jatasya Raval" userId="41d0155e695bf7de" providerId="Windows Live" clId="Web-{E7932D57-A6FF-4E16-A445-6AED3EE99C27}" dt="2021-08-12T08:33:41.803" v="66"/>
          <ac:spMkLst>
            <pc:docMk/>
            <pc:sldMk cId="1736364647" sldId="263"/>
            <ac:spMk id="64" creationId="{168AB93A-48BC-4C25-A3AD-C17B5A682A94}"/>
          </ac:spMkLst>
        </pc:spChg>
        <pc:spChg chg="del">
          <ac:chgData name="Jatasya Raval" userId="41d0155e695bf7de" providerId="Windows Live" clId="Web-{E7932D57-A6FF-4E16-A445-6AED3EE99C27}" dt="2021-08-12T08:33:41.803" v="66"/>
          <ac:spMkLst>
            <pc:docMk/>
            <pc:sldMk cId="1736364647" sldId="263"/>
            <ac:spMk id="66" creationId="{3FCFB1DE-0B7E-48CC-BA90-B2AB0889F9D6}"/>
          </ac:spMkLst>
        </pc:spChg>
        <pc:spChg chg="add">
          <ac:chgData name="Jatasya Raval" userId="41d0155e695bf7de" providerId="Windows Live" clId="Web-{E7932D57-A6FF-4E16-A445-6AED3EE99C27}" dt="2021-08-12T08:33:41.803" v="66"/>
          <ac:spMkLst>
            <pc:docMk/>
            <pc:sldMk cId="1736364647" sldId="263"/>
            <ac:spMk id="71" creationId="{B06D62A2-ECA3-4A1D-B1BB-F2659EAF0EAB}"/>
          </ac:spMkLst>
        </pc:spChg>
        <pc:picChg chg="add mod">
          <ac:chgData name="Jatasya Raval" userId="41d0155e695bf7de" providerId="Windows Live" clId="Web-{E7932D57-A6FF-4E16-A445-6AED3EE99C27}" dt="2021-08-12T08:33:41.803" v="66"/>
          <ac:picMkLst>
            <pc:docMk/>
            <pc:sldMk cId="1736364647" sldId="263"/>
            <ac:picMk id="4" creationId="{EBF61386-BE55-456D-9F5B-D983F5B63D6C}"/>
          </ac:picMkLst>
        </pc:picChg>
        <pc:picChg chg="del">
          <ac:chgData name="Jatasya Raval" userId="41d0155e695bf7de" providerId="Windows Live" clId="Web-{E7932D57-A6FF-4E16-A445-6AED3EE99C27}" dt="2021-08-12T08:33:07.005" v="64"/>
          <ac:picMkLst>
            <pc:docMk/>
            <pc:sldMk cId="1736364647" sldId="263"/>
            <ac:picMk id="6" creationId="{D9F900BC-0D0D-4DD1-B685-A7CFAD365412}"/>
          </ac:picMkLst>
        </pc:picChg>
      </pc:sldChg>
      <pc:sldChg chg="addSp delSp modSp add replId">
        <pc:chgData name="Jatasya Raval" userId="41d0155e695bf7de" providerId="Windows Live" clId="Web-{E7932D57-A6FF-4E16-A445-6AED3EE99C27}" dt="2021-08-12T08:45:56.305" v="87"/>
        <pc:sldMkLst>
          <pc:docMk/>
          <pc:sldMk cId="3906931573" sldId="264"/>
        </pc:sldMkLst>
        <pc:spChg chg="mod">
          <ac:chgData name="Jatasya Raval" userId="41d0155e695bf7de" providerId="Windows Live" clId="Web-{E7932D57-A6FF-4E16-A445-6AED3EE99C27}" dt="2021-08-12T08:45:56.305" v="87"/>
          <ac:spMkLst>
            <pc:docMk/>
            <pc:sldMk cId="3906931573" sldId="264"/>
            <ac:spMk id="2" creationId="{00000000-0000-0000-0000-000000000000}"/>
          </ac:spMkLst>
        </pc:spChg>
        <pc:spChg chg="mod">
          <ac:chgData name="Jatasya Raval" userId="41d0155e695bf7de" providerId="Windows Live" clId="Web-{E7932D57-A6FF-4E16-A445-6AED3EE99C27}" dt="2021-08-12T08:45:56.305" v="87"/>
          <ac:spMkLst>
            <pc:docMk/>
            <pc:sldMk cId="3906931573" sldId="264"/>
            <ac:spMk id="3" creationId="{00000000-0000-0000-0000-000000000000}"/>
          </ac:spMkLst>
        </pc:spChg>
        <pc:spChg chg="add del">
          <ac:chgData name="Jatasya Raval" userId="41d0155e695bf7de" providerId="Windows Live" clId="Web-{E7932D57-A6FF-4E16-A445-6AED3EE99C27}" dt="2021-08-12T08:44:43.835" v="82"/>
          <ac:spMkLst>
            <pc:docMk/>
            <pc:sldMk cId="3906931573" sldId="264"/>
            <ac:spMk id="71" creationId="{B06D62A2-ECA3-4A1D-B1BB-F2659EAF0EAB}"/>
          </ac:spMkLst>
        </pc:spChg>
        <pc:spChg chg="add del">
          <ac:chgData name="Jatasya Raval" userId="41d0155e695bf7de" providerId="Windows Live" clId="Web-{E7932D57-A6FF-4E16-A445-6AED3EE99C27}" dt="2021-08-12T08:43:18.833" v="75"/>
          <ac:spMkLst>
            <pc:docMk/>
            <pc:sldMk cId="3906931573" sldId="264"/>
            <ac:spMk id="73" creationId="{76906711-0AFB-47DD-A4B6-4E94B38B8C91}"/>
          </ac:spMkLst>
        </pc:spChg>
        <pc:spChg chg="add del">
          <ac:chgData name="Jatasya Raval" userId="41d0155e695bf7de" providerId="Windows Live" clId="Web-{E7932D57-A6FF-4E16-A445-6AED3EE99C27}" dt="2021-08-12T08:43:18.833" v="75"/>
          <ac:spMkLst>
            <pc:docMk/>
            <pc:sldMk cId="3906931573" sldId="264"/>
            <ac:spMk id="74" creationId="{AA91F649-894C-41F6-A21D-3D1AC558E934}"/>
          </ac:spMkLst>
        </pc:spChg>
        <pc:spChg chg="add del">
          <ac:chgData name="Jatasya Raval" userId="41d0155e695bf7de" providerId="Windows Live" clId="Web-{E7932D57-A6FF-4E16-A445-6AED3EE99C27}" dt="2021-08-12T08:43:24.333" v="77"/>
          <ac:spMkLst>
            <pc:docMk/>
            <pc:sldMk cId="3906931573" sldId="264"/>
            <ac:spMk id="75" creationId="{93245F62-CCC4-49E4-B95B-EA6C1E790510}"/>
          </ac:spMkLst>
        </pc:spChg>
        <pc:spChg chg="add del">
          <ac:chgData name="Jatasya Raval" userId="41d0155e695bf7de" providerId="Windows Live" clId="Web-{E7932D57-A6FF-4E16-A445-6AED3EE99C27}" dt="2021-08-12T08:42:32.707" v="73"/>
          <ac:spMkLst>
            <pc:docMk/>
            <pc:sldMk cId="3906931573" sldId="264"/>
            <ac:spMk id="76" creationId="{0671A8AE-40A1-4631-A6B8-581AFF065482}"/>
          </ac:spMkLst>
        </pc:spChg>
        <pc:spChg chg="add del">
          <ac:chgData name="Jatasya Raval" userId="41d0155e695bf7de" providerId="Windows Live" clId="Web-{E7932D57-A6FF-4E16-A445-6AED3EE99C27}" dt="2021-08-12T08:43:24.333" v="77"/>
          <ac:spMkLst>
            <pc:docMk/>
            <pc:sldMk cId="3906931573" sldId="264"/>
            <ac:spMk id="77" creationId="{E6C0DD6B-6AA3-448F-9B99-8386295BC1B4}"/>
          </ac:spMkLst>
        </pc:spChg>
        <pc:spChg chg="add del">
          <ac:chgData name="Jatasya Raval" userId="41d0155e695bf7de" providerId="Windows Live" clId="Web-{E7932D57-A6FF-4E16-A445-6AED3EE99C27}" dt="2021-08-12T08:42:32.707" v="73"/>
          <ac:spMkLst>
            <pc:docMk/>
            <pc:sldMk cId="3906931573" sldId="264"/>
            <ac:spMk id="78" creationId="{A44CD100-6267-4E62-AA64-2182A3A6A1C0}"/>
          </ac:spMkLst>
        </pc:spChg>
        <pc:spChg chg="add del">
          <ac:chgData name="Jatasya Raval" userId="41d0155e695bf7de" providerId="Windows Live" clId="Web-{E7932D57-A6FF-4E16-A445-6AED3EE99C27}" dt="2021-08-12T08:43:24.333" v="77"/>
          <ac:spMkLst>
            <pc:docMk/>
            <pc:sldMk cId="3906931573" sldId="264"/>
            <ac:spMk id="79" creationId="{F28B82B1-E269-4325-A665-6CFE5DEE5DE5}"/>
          </ac:spMkLst>
        </pc:spChg>
        <pc:spChg chg="add del">
          <ac:chgData name="Jatasya Raval" userId="41d0155e695bf7de" providerId="Windows Live" clId="Web-{E7932D57-A6FF-4E16-A445-6AED3EE99C27}" dt="2021-08-12T08:43:18.833" v="75"/>
          <ac:spMkLst>
            <pc:docMk/>
            <pc:sldMk cId="3906931573" sldId="264"/>
            <ac:spMk id="80" creationId="{56037404-66BD-46B5-9323-1B531319671A}"/>
          </ac:spMkLst>
        </pc:spChg>
        <pc:spChg chg="add del">
          <ac:chgData name="Jatasya Raval" userId="41d0155e695bf7de" providerId="Windows Live" clId="Web-{E7932D57-A6FF-4E16-A445-6AED3EE99C27}" dt="2021-08-12T08:44:34.007" v="79"/>
          <ac:spMkLst>
            <pc:docMk/>
            <pc:sldMk cId="3906931573" sldId="264"/>
            <ac:spMk id="81" creationId="{76906711-0AFB-47DD-A4B6-4E94B38B8C91}"/>
          </ac:spMkLst>
        </pc:spChg>
        <pc:spChg chg="add del">
          <ac:chgData name="Jatasya Raval" userId="41d0155e695bf7de" providerId="Windows Live" clId="Web-{E7932D57-A6FF-4E16-A445-6AED3EE99C27}" dt="2021-08-12T08:43:24.333" v="77"/>
          <ac:spMkLst>
            <pc:docMk/>
            <pc:sldMk cId="3906931573" sldId="264"/>
            <ac:spMk id="82" creationId="{7C700527-76FD-4DF4-A597-6F5E089CA0C2}"/>
          </ac:spMkLst>
        </pc:spChg>
        <pc:spChg chg="add del">
          <ac:chgData name="Jatasya Raval" userId="41d0155e695bf7de" providerId="Windows Live" clId="Web-{E7932D57-A6FF-4E16-A445-6AED3EE99C27}" dt="2021-08-12T08:44:34.007" v="79"/>
          <ac:spMkLst>
            <pc:docMk/>
            <pc:sldMk cId="3906931573" sldId="264"/>
            <ac:spMk id="83" creationId="{AA91F649-894C-41F6-A21D-3D1AC558E934}"/>
          </ac:spMkLst>
        </pc:spChg>
        <pc:spChg chg="add del">
          <ac:chgData name="Jatasya Raval" userId="41d0155e695bf7de" providerId="Windows Live" clId="Web-{E7932D57-A6FF-4E16-A445-6AED3EE99C27}" dt="2021-08-12T08:43:24.333" v="77"/>
          <ac:spMkLst>
            <pc:docMk/>
            <pc:sldMk cId="3906931573" sldId="264"/>
            <ac:spMk id="84" creationId="{B5EA49A9-01EB-4D60-A392-7DC9B625D67D}"/>
          </ac:spMkLst>
        </pc:spChg>
        <pc:spChg chg="add del">
          <ac:chgData name="Jatasya Raval" userId="41d0155e695bf7de" providerId="Windows Live" clId="Web-{E7932D57-A6FF-4E16-A445-6AED3EE99C27}" dt="2021-08-12T08:44:34.007" v="79"/>
          <ac:spMkLst>
            <pc:docMk/>
            <pc:sldMk cId="3906931573" sldId="264"/>
            <ac:spMk id="85" creationId="{56037404-66BD-46B5-9323-1B531319671A}"/>
          </ac:spMkLst>
        </pc:spChg>
        <pc:spChg chg="add del">
          <ac:chgData name="Jatasya Raval" userId="41d0155e695bf7de" providerId="Windows Live" clId="Web-{E7932D57-A6FF-4E16-A445-6AED3EE99C27}" dt="2021-08-12T08:44:43.819" v="81"/>
          <ac:spMkLst>
            <pc:docMk/>
            <pc:sldMk cId="3906931573" sldId="264"/>
            <ac:spMk id="86" creationId="{168AB93A-48BC-4C25-A3AD-C17B5A682A94}"/>
          </ac:spMkLst>
        </pc:spChg>
        <pc:spChg chg="add del">
          <ac:chgData name="Jatasya Raval" userId="41d0155e695bf7de" providerId="Windows Live" clId="Web-{E7932D57-A6FF-4E16-A445-6AED3EE99C27}" dt="2021-08-12T08:44:43.819" v="81"/>
          <ac:spMkLst>
            <pc:docMk/>
            <pc:sldMk cId="3906931573" sldId="264"/>
            <ac:spMk id="87" creationId="{AF4AE179-A75B-4007-B5FA-8139ACFB9B81}"/>
          </ac:spMkLst>
        </pc:spChg>
        <pc:spChg chg="add del">
          <ac:chgData name="Jatasya Raval" userId="41d0155e695bf7de" providerId="Windows Live" clId="Web-{E7932D57-A6FF-4E16-A445-6AED3EE99C27}" dt="2021-08-12T08:44:43.819" v="81"/>
          <ac:spMkLst>
            <pc:docMk/>
            <pc:sldMk cId="3906931573" sldId="264"/>
            <ac:spMk id="88" creationId="{3FCFB1DE-0B7E-48CC-BA90-B2AB0889F9D6}"/>
          </ac:spMkLst>
        </pc:spChg>
        <pc:spChg chg="add del">
          <ac:chgData name="Jatasya Raval" userId="41d0155e695bf7de" providerId="Windows Live" clId="Web-{E7932D57-A6FF-4E16-A445-6AED3EE99C27}" dt="2021-08-12T08:45:56.305" v="87"/>
          <ac:spMkLst>
            <pc:docMk/>
            <pc:sldMk cId="3906931573" sldId="264"/>
            <ac:spMk id="89" creationId="{93245F62-CCC4-49E4-B95B-EA6C1E790510}"/>
          </ac:spMkLst>
        </pc:spChg>
        <pc:spChg chg="add del">
          <ac:chgData name="Jatasya Raval" userId="41d0155e695bf7de" providerId="Windows Live" clId="Web-{E7932D57-A6FF-4E16-A445-6AED3EE99C27}" dt="2021-08-12T08:45:56.305" v="87"/>
          <ac:spMkLst>
            <pc:docMk/>
            <pc:sldMk cId="3906931573" sldId="264"/>
            <ac:spMk id="90" creationId="{E6C0DD6B-6AA3-448F-9B99-8386295BC1B4}"/>
          </ac:spMkLst>
        </pc:spChg>
        <pc:spChg chg="add del">
          <ac:chgData name="Jatasya Raval" userId="41d0155e695bf7de" providerId="Windows Live" clId="Web-{E7932D57-A6FF-4E16-A445-6AED3EE99C27}" dt="2021-08-12T08:45:56.305" v="87"/>
          <ac:spMkLst>
            <pc:docMk/>
            <pc:sldMk cId="3906931573" sldId="264"/>
            <ac:spMk id="91" creationId="{F28B82B1-E269-4325-A665-6CFE5DEE5DE5}"/>
          </ac:spMkLst>
        </pc:spChg>
        <pc:spChg chg="add del">
          <ac:chgData name="Jatasya Raval" userId="41d0155e695bf7de" providerId="Windows Live" clId="Web-{E7932D57-A6FF-4E16-A445-6AED3EE99C27}" dt="2021-08-12T08:45:56.305" v="87"/>
          <ac:spMkLst>
            <pc:docMk/>
            <pc:sldMk cId="3906931573" sldId="264"/>
            <ac:spMk id="92" creationId="{7C700527-76FD-4DF4-A597-6F5E089CA0C2}"/>
          </ac:spMkLst>
        </pc:spChg>
        <pc:spChg chg="add del">
          <ac:chgData name="Jatasya Raval" userId="41d0155e695bf7de" providerId="Windows Live" clId="Web-{E7932D57-A6FF-4E16-A445-6AED3EE99C27}" dt="2021-08-12T08:45:56.305" v="87"/>
          <ac:spMkLst>
            <pc:docMk/>
            <pc:sldMk cId="3906931573" sldId="264"/>
            <ac:spMk id="93" creationId="{B5EA49A9-01EB-4D60-A392-7DC9B625D67D}"/>
          </ac:spMkLst>
        </pc:spChg>
        <pc:spChg chg="add">
          <ac:chgData name="Jatasya Raval" userId="41d0155e695bf7de" providerId="Windows Live" clId="Web-{E7932D57-A6FF-4E16-A445-6AED3EE99C27}" dt="2021-08-12T08:45:56.305" v="87"/>
          <ac:spMkLst>
            <pc:docMk/>
            <pc:sldMk cId="3906931573" sldId="264"/>
            <ac:spMk id="95" creationId="{76906711-0AFB-47DD-A4B6-4E94B38B8C91}"/>
          </ac:spMkLst>
        </pc:spChg>
        <pc:spChg chg="add">
          <ac:chgData name="Jatasya Raval" userId="41d0155e695bf7de" providerId="Windows Live" clId="Web-{E7932D57-A6FF-4E16-A445-6AED3EE99C27}" dt="2021-08-12T08:45:56.305" v="87"/>
          <ac:spMkLst>
            <pc:docMk/>
            <pc:sldMk cId="3906931573" sldId="264"/>
            <ac:spMk id="96" creationId="{AA91F649-894C-41F6-A21D-3D1AC558E934}"/>
          </ac:spMkLst>
        </pc:spChg>
        <pc:spChg chg="add del">
          <ac:chgData name="Jatasya Raval" userId="41d0155e695bf7de" providerId="Windows Live" clId="Web-{E7932D57-A6FF-4E16-A445-6AED3EE99C27}" dt="2021-08-12T08:45:42.024" v="86"/>
          <ac:spMkLst>
            <pc:docMk/>
            <pc:sldMk cId="3906931573" sldId="264"/>
            <ac:spMk id="98" creationId="{678CC48C-9275-4EFA-9B84-8E818500B9C1}"/>
          </ac:spMkLst>
        </pc:spChg>
        <pc:spChg chg="add del">
          <ac:chgData name="Jatasya Raval" userId="41d0155e695bf7de" providerId="Windows Live" clId="Web-{E7932D57-A6FF-4E16-A445-6AED3EE99C27}" dt="2021-08-12T08:45:42.024" v="86"/>
          <ac:spMkLst>
            <pc:docMk/>
            <pc:sldMk cId="3906931573" sldId="264"/>
            <ac:spMk id="100" creationId="{0A324144-E9CF-4B12-A53E-FAC0D281D8B0}"/>
          </ac:spMkLst>
        </pc:spChg>
        <pc:spChg chg="add">
          <ac:chgData name="Jatasya Raval" userId="41d0155e695bf7de" providerId="Windows Live" clId="Web-{E7932D57-A6FF-4E16-A445-6AED3EE99C27}" dt="2021-08-12T08:45:56.305" v="87"/>
          <ac:spMkLst>
            <pc:docMk/>
            <pc:sldMk cId="3906931573" sldId="264"/>
            <ac:spMk id="102" creationId="{56037404-66BD-46B5-9323-1B531319671A}"/>
          </ac:spMkLst>
        </pc:spChg>
        <pc:picChg chg="del">
          <ac:chgData name="Jatasya Raval" userId="41d0155e695bf7de" providerId="Windows Live" clId="Web-{E7932D57-A6FF-4E16-A445-6AED3EE99C27}" dt="2021-08-12T08:41:50.018" v="68"/>
          <ac:picMkLst>
            <pc:docMk/>
            <pc:sldMk cId="3906931573" sldId="264"/>
            <ac:picMk id="4" creationId="{EBF61386-BE55-456D-9F5B-D983F5B63D6C}"/>
          </ac:picMkLst>
        </pc:picChg>
        <pc:picChg chg="add mod ord">
          <ac:chgData name="Jatasya Raval" userId="41d0155e695bf7de" providerId="Windows Live" clId="Web-{E7932D57-A6FF-4E16-A445-6AED3EE99C27}" dt="2021-08-12T08:45:56.305" v="87"/>
          <ac:picMkLst>
            <pc:docMk/>
            <pc:sldMk cId="3906931573" sldId="264"/>
            <ac:picMk id="5" creationId="{27D6F6F0-5D73-4AF7-89CE-022689B7E144}"/>
          </ac:picMkLst>
        </pc:picChg>
      </pc:sldChg>
      <pc:sldChg chg="addSp delSp modSp new">
        <pc:chgData name="Jatasya Raval" userId="41d0155e695bf7de" providerId="Windows Live" clId="Web-{E7932D57-A6FF-4E16-A445-6AED3EE99C27}" dt="2021-08-12T08:58:02.542" v="92"/>
        <pc:sldMkLst>
          <pc:docMk/>
          <pc:sldMk cId="722679992" sldId="265"/>
        </pc:sldMkLst>
        <pc:spChg chg="del">
          <ac:chgData name="Jatasya Raval" userId="41d0155e695bf7de" providerId="Windows Live" clId="Web-{E7932D57-A6FF-4E16-A445-6AED3EE99C27}" dt="2021-08-12T08:57:59.511" v="91"/>
          <ac:spMkLst>
            <pc:docMk/>
            <pc:sldMk cId="722679992" sldId="265"/>
            <ac:spMk id="3" creationId="{7A64871D-E687-4E5D-AC16-D8B52A89367C}"/>
          </ac:spMkLst>
        </pc:spChg>
        <pc:spChg chg="del">
          <ac:chgData name="Jatasya Raval" userId="41d0155e695bf7de" providerId="Windows Live" clId="Web-{E7932D57-A6FF-4E16-A445-6AED3EE99C27}" dt="2021-08-12T08:58:02.542" v="92"/>
          <ac:spMkLst>
            <pc:docMk/>
            <pc:sldMk cId="722679992" sldId="265"/>
            <ac:spMk id="4" creationId="{E265519D-DA4B-4D76-83B8-E5019F9F45CC}"/>
          </ac:spMkLst>
        </pc:spChg>
        <pc:graphicFrameChg chg="add mod ord modGraphic">
          <ac:chgData name="Jatasya Raval" userId="41d0155e695bf7de" providerId="Windows Live" clId="Web-{E7932D57-A6FF-4E16-A445-6AED3EE99C27}" dt="2021-08-12T08:58:02.542" v="92"/>
          <ac:graphicFrameMkLst>
            <pc:docMk/>
            <pc:sldMk cId="722679992" sldId="265"/>
            <ac:graphicFrameMk id="6" creationId="{A8A6F003-26D8-43E8-82FA-683F1E80B637}"/>
          </ac:graphicFrameMkLst>
        </pc:graphicFrameChg>
        <pc:picChg chg="add mod ord">
          <ac:chgData name="Jatasya Raval" userId="41d0155e695bf7de" providerId="Windows Live" clId="Web-{E7932D57-A6FF-4E16-A445-6AED3EE99C27}" dt="2021-08-12T08:57:59.511" v="91"/>
          <ac:picMkLst>
            <pc:docMk/>
            <pc:sldMk cId="722679992" sldId="265"/>
            <ac:picMk id="5" creationId="{E24A0C9D-50DA-42C5-B487-EF2D42F629BB}"/>
          </ac:picMkLst>
        </pc:picChg>
      </pc:sldChg>
      <pc:sldChg chg="new del">
        <pc:chgData name="Jatasya Raval" userId="41d0155e695bf7de" providerId="Windows Live" clId="Web-{E7932D57-A6FF-4E16-A445-6AED3EE99C27}" dt="2021-08-12T08:57:18.307" v="89"/>
        <pc:sldMkLst>
          <pc:docMk/>
          <pc:sldMk cId="2913215754" sldId="265"/>
        </pc:sldMkLst>
      </pc:sldChg>
    </pc:docChg>
  </pc:docChgLst>
  <pc:docChgLst>
    <pc:chgData name="Jatasya Raval" userId="41d0155e695bf7de" providerId="Windows Live" clId="Web-{DD7BFAA9-A547-46E8-99B9-26D89A2F8B16}"/>
    <pc:docChg chg="modSld addMainMaster delMainMaster">
      <pc:chgData name="Jatasya Raval" userId="41d0155e695bf7de" providerId="Windows Live" clId="Web-{DD7BFAA9-A547-46E8-99B9-26D89A2F8B16}" dt="2021-08-12T07:24:01.010" v="36" actId="20577"/>
      <pc:docMkLst>
        <pc:docMk/>
      </pc:docMkLst>
      <pc:sldChg chg="addSp delSp modSp mod setBg modClrScheme setClrOvrMap chgLayout">
        <pc:chgData name="Jatasya Raval" userId="41d0155e695bf7de" providerId="Windows Live" clId="Web-{DD7BFAA9-A547-46E8-99B9-26D89A2F8B16}" dt="2021-08-12T07:24:01.010" v="36" actId="20577"/>
        <pc:sldMkLst>
          <pc:docMk/>
          <pc:sldMk cId="109857222" sldId="256"/>
        </pc:sldMkLst>
        <pc:spChg chg="mod">
          <ac:chgData name="Jatasya Raval" userId="41d0155e695bf7de" providerId="Windows Live" clId="Web-{DD7BFAA9-A547-46E8-99B9-26D89A2F8B16}" dt="2021-08-12T07:23:29.744" v="34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Jatasya Raval" userId="41d0155e695bf7de" providerId="Windows Live" clId="Web-{DD7BFAA9-A547-46E8-99B9-26D89A2F8B16}" dt="2021-08-12T07:24:01.010" v="36" actId="2057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Jatasya Raval" userId="41d0155e695bf7de" providerId="Windows Live" clId="Web-{DD7BFAA9-A547-46E8-99B9-26D89A2F8B16}" dt="2021-08-12T07:23:29.744" v="34"/>
          <ac:spMkLst>
            <pc:docMk/>
            <pc:sldMk cId="109857222" sldId="256"/>
            <ac:spMk id="6" creationId="{0DE6A193-4755-479A-BC6F-A7EBCA73BE1A}"/>
          </ac:spMkLst>
        </pc:spChg>
        <pc:spChg chg="add del">
          <ac:chgData name="Jatasya Raval" userId="41d0155e695bf7de" providerId="Windows Live" clId="Web-{DD7BFAA9-A547-46E8-99B9-26D89A2F8B16}" dt="2021-08-12T07:23:29.744" v="34"/>
          <ac:spMkLst>
            <pc:docMk/>
            <pc:sldMk cId="109857222" sldId="256"/>
            <ac:spMk id="7" creationId="{5A55B759-31A7-423C-9BC2-A8BC09FE98B9}"/>
          </ac:spMkLst>
        </pc:spChg>
        <pc:spChg chg="add del">
          <ac:chgData name="Jatasya Raval" userId="41d0155e695bf7de" providerId="Windows Live" clId="Web-{DD7BFAA9-A547-46E8-99B9-26D89A2F8B16}" dt="2021-08-12T07:22:04.585" v="2"/>
          <ac:spMkLst>
            <pc:docMk/>
            <pc:sldMk cId="109857222" sldId="256"/>
            <ac:spMk id="9" creationId="{87CC2527-562A-4F69-B487-4371E5B243E7}"/>
          </ac:spMkLst>
        </pc:spChg>
        <pc:spChg chg="add del">
          <ac:chgData name="Jatasya Raval" userId="41d0155e695bf7de" providerId="Windows Live" clId="Web-{DD7BFAA9-A547-46E8-99B9-26D89A2F8B16}" dt="2021-08-12T07:23:29.744" v="34"/>
          <ac:spMkLst>
            <pc:docMk/>
            <pc:sldMk cId="109857222" sldId="256"/>
            <ac:spMk id="13" creationId="{F78796AF-79A0-47AC-BEFD-BFFC00F968C4}"/>
          </ac:spMkLst>
        </pc:spChg>
        <pc:spChg chg="add">
          <ac:chgData name="Jatasya Raval" userId="41d0155e695bf7de" providerId="Windows Live" clId="Web-{DD7BFAA9-A547-46E8-99B9-26D89A2F8B16}" dt="2021-08-12T07:23:29.744" v="34"/>
          <ac:spMkLst>
            <pc:docMk/>
            <pc:sldMk cId="109857222" sldId="256"/>
            <ac:spMk id="18" creationId="{665DBBEF-238B-476B-96AB-8AAC3224ECEA}"/>
          </ac:spMkLst>
        </pc:spChg>
        <pc:spChg chg="add">
          <ac:chgData name="Jatasya Raval" userId="41d0155e695bf7de" providerId="Windows Live" clId="Web-{DD7BFAA9-A547-46E8-99B9-26D89A2F8B16}" dt="2021-08-12T07:23:29.744" v="34"/>
          <ac:spMkLst>
            <pc:docMk/>
            <pc:sldMk cId="109857222" sldId="256"/>
            <ac:spMk id="20" creationId="{3FCFB1DE-0B7E-48CC-BA90-B2AB0889F9D6}"/>
          </ac:spMkLst>
        </pc:spChg>
        <pc:picChg chg="add mod ord">
          <ac:chgData name="Jatasya Raval" userId="41d0155e695bf7de" providerId="Windows Live" clId="Web-{DD7BFAA9-A547-46E8-99B9-26D89A2F8B16}" dt="2021-08-12T07:23:29.744" v="34"/>
          <ac:picMkLst>
            <pc:docMk/>
            <pc:sldMk cId="109857222" sldId="256"/>
            <ac:picMk id="4" creationId="{E8617019-FED3-4670-9AE3-78A61EDD952A}"/>
          </ac:picMkLst>
        </pc:picChg>
        <pc:cxnChg chg="add del">
          <ac:chgData name="Jatasya Raval" userId="41d0155e695bf7de" providerId="Windows Live" clId="Web-{DD7BFAA9-A547-46E8-99B9-26D89A2F8B16}" dt="2021-08-12T07:22:04.585" v="2"/>
          <ac:cxnSpMkLst>
            <pc:docMk/>
            <pc:sldMk cId="109857222" sldId="256"/>
            <ac:cxnSpMk id="11" creationId="{BCDAEC91-5BCE-4B55-9CC0-43EF94CB734B}"/>
          </ac:cxnSpMkLst>
        </pc:cxnChg>
      </pc:sldChg>
      <pc:sldMasterChg chg="del delSldLayout">
        <pc:chgData name="Jatasya Raval" userId="41d0155e695bf7de" providerId="Windows Live" clId="Web-{DD7BFAA9-A547-46E8-99B9-26D89A2F8B16}" dt="2021-08-12T07:23:29.744" v="34"/>
        <pc:sldMasterMkLst>
          <pc:docMk/>
          <pc:sldMasterMk cId="2460954070" sldId="2147483660"/>
        </pc:sldMasterMkLst>
        <pc:sldLayoutChg chg="del">
          <pc:chgData name="Jatasya Raval" userId="41d0155e695bf7de" providerId="Windows Live" clId="Web-{DD7BFAA9-A547-46E8-99B9-26D89A2F8B16}" dt="2021-08-12T07:23:29.744" v="34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Jatasya Raval" userId="41d0155e695bf7de" providerId="Windows Live" clId="Web-{DD7BFAA9-A547-46E8-99B9-26D89A2F8B16}" dt="2021-08-12T07:23:29.744" v="34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Jatasya Raval" userId="41d0155e695bf7de" providerId="Windows Live" clId="Web-{DD7BFAA9-A547-46E8-99B9-26D89A2F8B16}" dt="2021-08-12T07:23:29.744" v="34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Jatasya Raval" userId="41d0155e695bf7de" providerId="Windows Live" clId="Web-{DD7BFAA9-A547-46E8-99B9-26D89A2F8B16}" dt="2021-08-12T07:23:29.744" v="34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Jatasya Raval" userId="41d0155e695bf7de" providerId="Windows Live" clId="Web-{DD7BFAA9-A547-46E8-99B9-26D89A2F8B16}" dt="2021-08-12T07:23:29.744" v="34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Jatasya Raval" userId="41d0155e695bf7de" providerId="Windows Live" clId="Web-{DD7BFAA9-A547-46E8-99B9-26D89A2F8B16}" dt="2021-08-12T07:23:29.744" v="34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Jatasya Raval" userId="41d0155e695bf7de" providerId="Windows Live" clId="Web-{DD7BFAA9-A547-46E8-99B9-26D89A2F8B16}" dt="2021-08-12T07:23:29.744" v="34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Jatasya Raval" userId="41d0155e695bf7de" providerId="Windows Live" clId="Web-{DD7BFAA9-A547-46E8-99B9-26D89A2F8B16}" dt="2021-08-12T07:23:29.744" v="34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Jatasya Raval" userId="41d0155e695bf7de" providerId="Windows Live" clId="Web-{DD7BFAA9-A547-46E8-99B9-26D89A2F8B16}" dt="2021-08-12T07:23:29.744" v="34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Jatasya Raval" userId="41d0155e695bf7de" providerId="Windows Live" clId="Web-{DD7BFAA9-A547-46E8-99B9-26D89A2F8B16}" dt="2021-08-12T07:23:29.744" v="34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Jatasya Raval" userId="41d0155e695bf7de" providerId="Windows Live" clId="Web-{DD7BFAA9-A547-46E8-99B9-26D89A2F8B16}" dt="2021-08-12T07:23:29.744" v="34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replId addSldLayout">
        <pc:chgData name="Jatasya Raval" userId="41d0155e695bf7de" providerId="Windows Live" clId="Web-{DD7BFAA9-A547-46E8-99B9-26D89A2F8B16}" dt="2021-08-12T07:23:29.744" v="34"/>
        <pc:sldMasterMkLst>
          <pc:docMk/>
          <pc:sldMasterMk cId="1363110890" sldId="2147483672"/>
        </pc:sldMasterMkLst>
        <pc:sldLayoutChg chg="add">
          <pc:chgData name="Jatasya Raval" userId="41d0155e695bf7de" providerId="Windows Live" clId="Web-{DD7BFAA9-A547-46E8-99B9-26D89A2F8B16}" dt="2021-08-12T07:23:29.744" v="34"/>
          <pc:sldLayoutMkLst>
            <pc:docMk/>
            <pc:sldMasterMk cId="1363110890" sldId="2147483672"/>
            <pc:sldLayoutMk cId="518200458" sldId="2147483673"/>
          </pc:sldLayoutMkLst>
        </pc:sldLayoutChg>
        <pc:sldLayoutChg chg="add replId">
          <pc:chgData name="Jatasya Raval" userId="41d0155e695bf7de" providerId="Windows Live" clId="Web-{DD7BFAA9-A547-46E8-99B9-26D89A2F8B16}" dt="2021-08-12T07:23:29.744" v="34"/>
          <pc:sldLayoutMkLst>
            <pc:docMk/>
            <pc:sldMasterMk cId="1363110890" sldId="2147483672"/>
            <pc:sldLayoutMk cId="3967507797" sldId="2147483674"/>
          </pc:sldLayoutMkLst>
        </pc:sldLayoutChg>
        <pc:sldLayoutChg chg="add replId">
          <pc:chgData name="Jatasya Raval" userId="41d0155e695bf7de" providerId="Windows Live" clId="Web-{DD7BFAA9-A547-46E8-99B9-26D89A2F8B16}" dt="2021-08-12T07:23:29.744" v="34"/>
          <pc:sldLayoutMkLst>
            <pc:docMk/>
            <pc:sldMasterMk cId="1363110890" sldId="2147483672"/>
            <pc:sldLayoutMk cId="565877053" sldId="2147483675"/>
          </pc:sldLayoutMkLst>
        </pc:sldLayoutChg>
        <pc:sldLayoutChg chg="add replId">
          <pc:chgData name="Jatasya Raval" userId="41d0155e695bf7de" providerId="Windows Live" clId="Web-{DD7BFAA9-A547-46E8-99B9-26D89A2F8B16}" dt="2021-08-12T07:23:29.744" v="34"/>
          <pc:sldLayoutMkLst>
            <pc:docMk/>
            <pc:sldMasterMk cId="1363110890" sldId="2147483672"/>
            <pc:sldLayoutMk cId="2889937663" sldId="2147483676"/>
          </pc:sldLayoutMkLst>
        </pc:sldLayoutChg>
        <pc:sldLayoutChg chg="add replId">
          <pc:chgData name="Jatasya Raval" userId="41d0155e695bf7de" providerId="Windows Live" clId="Web-{DD7BFAA9-A547-46E8-99B9-26D89A2F8B16}" dt="2021-08-12T07:23:29.744" v="34"/>
          <pc:sldLayoutMkLst>
            <pc:docMk/>
            <pc:sldMasterMk cId="1363110890" sldId="2147483672"/>
            <pc:sldLayoutMk cId="451275980" sldId="2147483677"/>
          </pc:sldLayoutMkLst>
        </pc:sldLayoutChg>
        <pc:sldLayoutChg chg="add replId">
          <pc:chgData name="Jatasya Raval" userId="41d0155e695bf7de" providerId="Windows Live" clId="Web-{DD7BFAA9-A547-46E8-99B9-26D89A2F8B16}" dt="2021-08-12T07:23:29.744" v="34"/>
          <pc:sldLayoutMkLst>
            <pc:docMk/>
            <pc:sldMasterMk cId="1363110890" sldId="2147483672"/>
            <pc:sldLayoutMk cId="4244794948" sldId="2147483678"/>
          </pc:sldLayoutMkLst>
        </pc:sldLayoutChg>
        <pc:sldLayoutChg chg="add replId">
          <pc:chgData name="Jatasya Raval" userId="41d0155e695bf7de" providerId="Windows Live" clId="Web-{DD7BFAA9-A547-46E8-99B9-26D89A2F8B16}" dt="2021-08-12T07:23:29.744" v="34"/>
          <pc:sldLayoutMkLst>
            <pc:docMk/>
            <pc:sldMasterMk cId="1363110890" sldId="2147483672"/>
            <pc:sldLayoutMk cId="935388847" sldId="2147483679"/>
          </pc:sldLayoutMkLst>
        </pc:sldLayoutChg>
        <pc:sldLayoutChg chg="add replId">
          <pc:chgData name="Jatasya Raval" userId="41d0155e695bf7de" providerId="Windows Live" clId="Web-{DD7BFAA9-A547-46E8-99B9-26D89A2F8B16}" dt="2021-08-12T07:23:29.744" v="34"/>
          <pc:sldLayoutMkLst>
            <pc:docMk/>
            <pc:sldMasterMk cId="1363110890" sldId="2147483672"/>
            <pc:sldLayoutMk cId="3272429807" sldId="2147483680"/>
          </pc:sldLayoutMkLst>
        </pc:sldLayoutChg>
        <pc:sldLayoutChg chg="add replId">
          <pc:chgData name="Jatasya Raval" userId="41d0155e695bf7de" providerId="Windows Live" clId="Web-{DD7BFAA9-A547-46E8-99B9-26D89A2F8B16}" dt="2021-08-12T07:23:29.744" v="34"/>
          <pc:sldLayoutMkLst>
            <pc:docMk/>
            <pc:sldMasterMk cId="1363110890" sldId="2147483672"/>
            <pc:sldLayoutMk cId="2361988258" sldId="2147483681"/>
          </pc:sldLayoutMkLst>
        </pc:sldLayoutChg>
        <pc:sldLayoutChg chg="add replId">
          <pc:chgData name="Jatasya Raval" userId="41d0155e695bf7de" providerId="Windows Live" clId="Web-{DD7BFAA9-A547-46E8-99B9-26D89A2F8B16}" dt="2021-08-12T07:23:29.744" v="34"/>
          <pc:sldLayoutMkLst>
            <pc:docMk/>
            <pc:sldMasterMk cId="1363110890" sldId="2147483672"/>
            <pc:sldLayoutMk cId="307128400" sldId="2147483682"/>
          </pc:sldLayoutMkLst>
        </pc:sldLayoutChg>
        <pc:sldLayoutChg chg="add replId">
          <pc:chgData name="Jatasya Raval" userId="41d0155e695bf7de" providerId="Windows Live" clId="Web-{DD7BFAA9-A547-46E8-99B9-26D89A2F8B16}" dt="2021-08-12T07:23:29.744" v="34"/>
          <pc:sldLayoutMkLst>
            <pc:docMk/>
            <pc:sldMasterMk cId="1363110890" sldId="2147483672"/>
            <pc:sldLayoutMk cId="1005989129" sldId="2147483683"/>
          </pc:sldLayoutMkLst>
        </pc:sldLayoutChg>
      </pc:sldMasterChg>
    </pc:docChg>
  </pc:docChgLst>
  <pc:docChgLst>
    <pc:chgData clId="Web-{A2EFAD35-B24E-4440-BC2F-E0021CCA96B1}"/>
    <pc:docChg chg="delSld">
      <pc:chgData name="" userId="" providerId="" clId="Web-{A2EFAD35-B24E-4440-BC2F-E0021CCA96B1}" dt="2021-08-12T08:59:14.198" v="0"/>
      <pc:docMkLst>
        <pc:docMk/>
      </pc:docMkLst>
      <pc:sldChg chg="del">
        <pc:chgData name="" userId="" providerId="" clId="Web-{A2EFAD35-B24E-4440-BC2F-E0021CCA96B1}" dt="2021-08-12T08:59:14.198" v="0"/>
        <pc:sldMkLst>
          <pc:docMk/>
          <pc:sldMk cId="722679992" sldId="265"/>
        </pc:sldMkLst>
      </pc:sldChg>
    </pc:docChg>
  </pc:docChgLst>
  <pc:docChgLst>
    <pc:chgData name="Jatasya Raval" userId="41d0155e695bf7de" providerId="Windows Live" clId="Web-{A2EFAD35-B24E-4440-BC2F-E0021CCA96B1}"/>
    <pc:docChg chg="addSld modSld sldOrd">
      <pc:chgData name="Jatasya Raval" userId="41d0155e695bf7de" providerId="Windows Live" clId="Web-{A2EFAD35-B24E-4440-BC2F-E0021CCA96B1}" dt="2021-08-12T09:08:53.806" v="119"/>
      <pc:docMkLst>
        <pc:docMk/>
      </pc:docMkLst>
      <pc:sldChg chg="addSp delSp modSp new mod ord setBg">
        <pc:chgData name="Jatasya Raval" userId="41d0155e695bf7de" providerId="Windows Live" clId="Web-{A2EFAD35-B24E-4440-BC2F-E0021CCA96B1}" dt="2021-08-12T09:06:42.022" v="114"/>
        <pc:sldMkLst>
          <pc:docMk/>
          <pc:sldMk cId="2747200439" sldId="265"/>
        </pc:sldMkLst>
        <pc:spChg chg="mod">
          <ac:chgData name="Jatasya Raval" userId="41d0155e695bf7de" providerId="Windows Live" clId="Web-{A2EFAD35-B24E-4440-BC2F-E0021CCA96B1}" dt="2021-08-12T09:02:57.329" v="68"/>
          <ac:spMkLst>
            <pc:docMk/>
            <pc:sldMk cId="2747200439" sldId="265"/>
            <ac:spMk id="2" creationId="{A9EB1C7B-73FB-4128-A650-7436385F970D}"/>
          </ac:spMkLst>
        </pc:spChg>
        <pc:spChg chg="del">
          <ac:chgData name="Jatasya Raval" userId="41d0155e695bf7de" providerId="Windows Live" clId="Web-{A2EFAD35-B24E-4440-BC2F-E0021CCA96B1}" dt="2021-08-12T09:00:05.027" v="1"/>
          <ac:spMkLst>
            <pc:docMk/>
            <pc:sldMk cId="2747200439" sldId="265"/>
            <ac:spMk id="3" creationId="{2FB5A4DA-198E-42E8-99A9-60EC1D2F3F66}"/>
          </ac:spMkLst>
        </pc:spChg>
        <pc:spChg chg="del">
          <ac:chgData name="Jatasya Raval" userId="41d0155e695bf7de" providerId="Windows Live" clId="Web-{A2EFAD35-B24E-4440-BC2F-E0021CCA96B1}" dt="2021-08-12T09:00:15.715" v="2"/>
          <ac:spMkLst>
            <pc:docMk/>
            <pc:sldMk cId="2747200439" sldId="265"/>
            <ac:spMk id="4" creationId="{C8B42CFB-6714-42A2-8D7C-4D8764A07753}"/>
          </ac:spMkLst>
        </pc:spChg>
        <pc:spChg chg="add mod">
          <ac:chgData name="Jatasya Raval" userId="41d0155e695bf7de" providerId="Windows Live" clId="Web-{A2EFAD35-B24E-4440-BC2F-E0021CCA96B1}" dt="2021-08-12T09:02:57.329" v="68"/>
          <ac:spMkLst>
            <pc:docMk/>
            <pc:sldMk cId="2747200439" sldId="265"/>
            <ac:spMk id="7" creationId="{69768856-5808-43D4-BE76-ECAE2966E739}"/>
          </ac:spMkLst>
        </pc:spChg>
        <pc:spChg chg="add del mod">
          <ac:chgData name="Jatasya Raval" userId="41d0155e695bf7de" providerId="Windows Live" clId="Web-{A2EFAD35-B24E-4440-BC2F-E0021CCA96B1}" dt="2021-08-12T09:01:01.732" v="19"/>
          <ac:spMkLst>
            <pc:docMk/>
            <pc:sldMk cId="2747200439" sldId="265"/>
            <ac:spMk id="8" creationId="{0A327AF4-D58A-45BE-8565-38C04D0AF998}"/>
          </ac:spMkLst>
        </pc:spChg>
        <pc:spChg chg="add">
          <ac:chgData name="Jatasya Raval" userId="41d0155e695bf7de" providerId="Windows Live" clId="Web-{A2EFAD35-B24E-4440-BC2F-E0021CCA96B1}" dt="2021-08-12T09:02:57.329" v="68"/>
          <ac:spMkLst>
            <pc:docMk/>
            <pc:sldMk cId="2747200439" sldId="265"/>
            <ac:spMk id="9" creationId="{EBDD1931-9E86-4402-9A68-33A2D9EFB198}"/>
          </ac:spMkLst>
        </pc:spChg>
        <pc:spChg chg="add">
          <ac:chgData name="Jatasya Raval" userId="41d0155e695bf7de" providerId="Windows Live" clId="Web-{A2EFAD35-B24E-4440-BC2F-E0021CCA96B1}" dt="2021-08-12T09:02:57.329" v="68"/>
          <ac:spMkLst>
            <pc:docMk/>
            <pc:sldMk cId="2747200439" sldId="265"/>
            <ac:spMk id="10" creationId="{F4F387E6-CB34-4EAB-9263-14FA59AF781B}"/>
          </ac:spMkLst>
        </pc:spChg>
        <pc:spChg chg="add del">
          <ac:chgData name="Jatasya Raval" userId="41d0155e695bf7de" providerId="Windows Live" clId="Web-{A2EFAD35-B24E-4440-BC2F-E0021CCA96B1}" dt="2021-08-12T09:02:57.313" v="67"/>
          <ac:spMkLst>
            <pc:docMk/>
            <pc:sldMk cId="2747200439" sldId="265"/>
            <ac:spMk id="11" creationId="{BD0F39FA-3A3E-4FE2-89AE-BA10DDF8ECE7}"/>
          </ac:spMkLst>
        </pc:spChg>
        <pc:spChg chg="add">
          <ac:chgData name="Jatasya Raval" userId="41d0155e695bf7de" providerId="Windows Live" clId="Web-{A2EFAD35-B24E-4440-BC2F-E0021CCA96B1}" dt="2021-08-12T09:02:57.329" v="68"/>
          <ac:spMkLst>
            <pc:docMk/>
            <pc:sldMk cId="2747200439" sldId="265"/>
            <ac:spMk id="12" creationId="{5E4E4EA2-F156-4E7A-B7FF-60F80A1CAA41}"/>
          </ac:spMkLst>
        </pc:spChg>
        <pc:spChg chg="add">
          <ac:chgData name="Jatasya Raval" userId="41d0155e695bf7de" providerId="Windows Live" clId="Web-{A2EFAD35-B24E-4440-BC2F-E0021CCA96B1}" dt="2021-08-12T09:02:57.329" v="68"/>
          <ac:spMkLst>
            <pc:docMk/>
            <pc:sldMk cId="2747200439" sldId="265"/>
            <ac:spMk id="13" creationId="{535742DD-1B16-4E9D-B715-0D74B4574A68}"/>
          </ac:spMkLst>
        </pc:spChg>
        <pc:spChg chg="add del">
          <ac:chgData name="Jatasya Raval" userId="41d0155e695bf7de" providerId="Windows Live" clId="Web-{A2EFAD35-B24E-4440-BC2F-E0021CCA96B1}" dt="2021-08-12T09:02:57.313" v="67"/>
          <ac:spMkLst>
            <pc:docMk/>
            <pc:sldMk cId="2747200439" sldId="265"/>
            <ac:spMk id="14" creationId="{EBDD1931-9E86-4402-9A68-33A2D9EFB198}"/>
          </ac:spMkLst>
        </pc:spChg>
        <pc:spChg chg="add mod">
          <ac:chgData name="Jatasya Raval" userId="41d0155e695bf7de" providerId="Windows Live" clId="Web-{A2EFAD35-B24E-4440-BC2F-E0021CCA96B1}" dt="2021-08-12T09:04:52.175" v="112" actId="20577"/>
          <ac:spMkLst>
            <pc:docMk/>
            <pc:sldMk cId="2747200439" sldId="265"/>
            <ac:spMk id="15" creationId="{F023B92C-A2C2-4C85-BF92-7C9D6FC8A714}"/>
          </ac:spMkLst>
        </pc:spChg>
        <pc:spChg chg="add del">
          <ac:chgData name="Jatasya Raval" userId="41d0155e695bf7de" providerId="Windows Live" clId="Web-{A2EFAD35-B24E-4440-BC2F-E0021CCA96B1}" dt="2021-08-12T09:02:57.313" v="67"/>
          <ac:spMkLst>
            <pc:docMk/>
            <pc:sldMk cId="2747200439" sldId="265"/>
            <ac:spMk id="16" creationId="{711671EB-9B2E-4E39-94FF-2BA8B0B45E4D}"/>
          </ac:spMkLst>
        </pc:spChg>
        <pc:spChg chg="add del">
          <ac:chgData name="Jatasya Raval" userId="41d0155e695bf7de" providerId="Windows Live" clId="Web-{A2EFAD35-B24E-4440-BC2F-E0021CCA96B1}" dt="2021-08-12T09:02:57.313" v="67"/>
          <ac:spMkLst>
            <pc:docMk/>
            <pc:sldMk cId="2747200439" sldId="265"/>
            <ac:spMk id="18" creationId="{22FC64A3-62BF-47FB-A545-7A43E365356C}"/>
          </ac:spMkLst>
        </pc:spChg>
        <pc:spChg chg="add del">
          <ac:chgData name="Jatasya Raval" userId="41d0155e695bf7de" providerId="Windows Live" clId="Web-{A2EFAD35-B24E-4440-BC2F-E0021CCA96B1}" dt="2021-08-12T09:02:57.313" v="67"/>
          <ac:spMkLst>
            <pc:docMk/>
            <pc:sldMk cId="2747200439" sldId="265"/>
            <ac:spMk id="20" creationId="{535742DD-1B16-4E9D-B715-0D74B4574A68}"/>
          </ac:spMkLst>
        </pc:spChg>
        <pc:picChg chg="add mod ord">
          <ac:chgData name="Jatasya Raval" userId="41d0155e695bf7de" providerId="Windows Live" clId="Web-{A2EFAD35-B24E-4440-BC2F-E0021CCA96B1}" dt="2021-08-12T09:02:57.329" v="68"/>
          <ac:picMkLst>
            <pc:docMk/>
            <pc:sldMk cId="2747200439" sldId="265"/>
            <ac:picMk id="5" creationId="{8580469E-EFB2-4287-9623-2EB1461861A0}"/>
          </ac:picMkLst>
        </pc:picChg>
        <pc:picChg chg="add mod ord">
          <ac:chgData name="Jatasya Raval" userId="41d0155e695bf7de" providerId="Windows Live" clId="Web-{A2EFAD35-B24E-4440-BC2F-E0021CCA96B1}" dt="2021-08-12T09:02:57.329" v="68"/>
          <ac:picMkLst>
            <pc:docMk/>
            <pc:sldMk cId="2747200439" sldId="265"/>
            <ac:picMk id="6" creationId="{A3D912B9-0030-4A8B-A08A-3F337CD4BFF1}"/>
          </ac:picMkLst>
        </pc:picChg>
      </pc:sldChg>
      <pc:sldChg chg="addSp delSp modSp add replId">
        <pc:chgData name="Jatasya Raval" userId="41d0155e695bf7de" providerId="Windows Live" clId="Web-{A2EFAD35-B24E-4440-BC2F-E0021CCA96B1}" dt="2021-08-12T09:08:08.993" v="117"/>
        <pc:sldMkLst>
          <pc:docMk/>
          <pc:sldMk cId="686835411" sldId="266"/>
        </pc:sldMkLst>
        <pc:spChg chg="mod">
          <ac:chgData name="Jatasya Raval" userId="41d0155e695bf7de" providerId="Windows Live" clId="Web-{A2EFAD35-B24E-4440-BC2F-E0021CCA96B1}" dt="2021-08-12T09:08:08.993" v="117"/>
          <ac:spMkLst>
            <pc:docMk/>
            <pc:sldMk cId="686835411" sldId="266"/>
            <ac:spMk id="2" creationId="{00000000-0000-0000-0000-000000000000}"/>
          </ac:spMkLst>
        </pc:spChg>
        <pc:spChg chg="mod">
          <ac:chgData name="Jatasya Raval" userId="41d0155e695bf7de" providerId="Windows Live" clId="Web-{A2EFAD35-B24E-4440-BC2F-E0021CCA96B1}" dt="2021-08-12T09:08:08.993" v="117"/>
          <ac:spMkLst>
            <pc:docMk/>
            <pc:sldMk cId="686835411" sldId="266"/>
            <ac:spMk id="3" creationId="{00000000-0000-0000-0000-000000000000}"/>
          </ac:spMkLst>
        </pc:spChg>
        <pc:spChg chg="del">
          <ac:chgData name="Jatasya Raval" userId="41d0155e695bf7de" providerId="Windows Live" clId="Web-{A2EFAD35-B24E-4440-BC2F-E0021CCA96B1}" dt="2021-08-12T09:08:08.993" v="117"/>
          <ac:spMkLst>
            <pc:docMk/>
            <pc:sldMk cId="686835411" sldId="266"/>
            <ac:spMk id="95" creationId="{76906711-0AFB-47DD-A4B6-4E94B38B8C91}"/>
          </ac:spMkLst>
        </pc:spChg>
        <pc:spChg chg="del">
          <ac:chgData name="Jatasya Raval" userId="41d0155e695bf7de" providerId="Windows Live" clId="Web-{A2EFAD35-B24E-4440-BC2F-E0021CCA96B1}" dt="2021-08-12T09:08:08.993" v="117"/>
          <ac:spMkLst>
            <pc:docMk/>
            <pc:sldMk cId="686835411" sldId="266"/>
            <ac:spMk id="96" creationId="{AA91F649-894C-41F6-A21D-3D1AC558E934}"/>
          </ac:spMkLst>
        </pc:spChg>
        <pc:spChg chg="del">
          <ac:chgData name="Jatasya Raval" userId="41d0155e695bf7de" providerId="Windows Live" clId="Web-{A2EFAD35-B24E-4440-BC2F-E0021CCA96B1}" dt="2021-08-12T09:08:08.993" v="117"/>
          <ac:spMkLst>
            <pc:docMk/>
            <pc:sldMk cId="686835411" sldId="266"/>
            <ac:spMk id="102" creationId="{56037404-66BD-46B5-9323-1B531319671A}"/>
          </ac:spMkLst>
        </pc:spChg>
        <pc:spChg chg="add">
          <ac:chgData name="Jatasya Raval" userId="41d0155e695bf7de" providerId="Windows Live" clId="Web-{A2EFAD35-B24E-4440-BC2F-E0021CCA96B1}" dt="2021-08-12T09:08:08.993" v="117"/>
          <ac:spMkLst>
            <pc:docMk/>
            <pc:sldMk cId="686835411" sldId="266"/>
            <ac:spMk id="107" creationId="{C59AB4C8-9178-4F7A-8404-6890510B5917}"/>
          </ac:spMkLst>
        </pc:spChg>
        <pc:spChg chg="add">
          <ac:chgData name="Jatasya Raval" userId="41d0155e695bf7de" providerId="Windows Live" clId="Web-{A2EFAD35-B24E-4440-BC2F-E0021CCA96B1}" dt="2021-08-12T09:08:08.993" v="117"/>
          <ac:spMkLst>
            <pc:docMk/>
            <pc:sldMk cId="686835411" sldId="266"/>
            <ac:spMk id="109" creationId="{CFDC8673-ECDC-4BBF-85A0-B3C8BF5D54D8}"/>
          </ac:spMkLst>
        </pc:spChg>
        <pc:spChg chg="add">
          <ac:chgData name="Jatasya Raval" userId="41d0155e695bf7de" providerId="Windows Live" clId="Web-{A2EFAD35-B24E-4440-BC2F-E0021CCA96B1}" dt="2021-08-12T09:08:08.993" v="117"/>
          <ac:spMkLst>
            <pc:docMk/>
            <pc:sldMk cId="686835411" sldId="266"/>
            <ac:spMk id="111" creationId="{98563585-019D-4DED-B8F2-11788F2B3DD4}"/>
          </ac:spMkLst>
        </pc:spChg>
        <pc:spChg chg="add">
          <ac:chgData name="Jatasya Raval" userId="41d0155e695bf7de" providerId="Windows Live" clId="Web-{A2EFAD35-B24E-4440-BC2F-E0021CCA96B1}" dt="2021-08-12T09:08:08.993" v="117"/>
          <ac:spMkLst>
            <pc:docMk/>
            <pc:sldMk cId="686835411" sldId="266"/>
            <ac:spMk id="113" creationId="{41D92710-32AD-4D92-A7BE-0C32FB75B90B}"/>
          </ac:spMkLst>
        </pc:spChg>
        <pc:spChg chg="add">
          <ac:chgData name="Jatasya Raval" userId="41d0155e695bf7de" providerId="Windows Live" clId="Web-{A2EFAD35-B24E-4440-BC2F-E0021CCA96B1}" dt="2021-08-12T09:08:08.993" v="117"/>
          <ac:spMkLst>
            <pc:docMk/>
            <pc:sldMk cId="686835411" sldId="266"/>
            <ac:spMk id="115" creationId="{E6C0DD6B-6AA3-448F-9B99-8386295BC1B4}"/>
          </ac:spMkLst>
        </pc:spChg>
        <pc:picChg chg="add mod">
          <ac:chgData name="Jatasya Raval" userId="41d0155e695bf7de" providerId="Windows Live" clId="Web-{A2EFAD35-B24E-4440-BC2F-E0021CCA96B1}" dt="2021-08-12T09:08:08.993" v="117"/>
          <ac:picMkLst>
            <pc:docMk/>
            <pc:sldMk cId="686835411" sldId="266"/>
            <ac:picMk id="4" creationId="{A249954E-CF56-4191-8D61-28ED842B4A99}"/>
          </ac:picMkLst>
        </pc:picChg>
        <pc:picChg chg="del">
          <ac:chgData name="Jatasya Raval" userId="41d0155e695bf7de" providerId="Windows Live" clId="Web-{A2EFAD35-B24E-4440-BC2F-E0021CCA96B1}" dt="2021-08-12T09:06:45.803" v="115"/>
          <ac:picMkLst>
            <pc:docMk/>
            <pc:sldMk cId="686835411" sldId="266"/>
            <ac:picMk id="5" creationId="{27D6F6F0-5D73-4AF7-89CE-022689B7E144}"/>
          </ac:picMkLst>
        </pc:picChg>
      </pc:sldChg>
      <pc:sldChg chg="addSp delSp modSp new mod setBg">
        <pc:chgData name="Jatasya Raval" userId="41d0155e695bf7de" providerId="Windows Live" clId="Web-{A2EFAD35-B24E-4440-BC2F-E0021CCA96B1}" dt="2021-08-12T09:08:53.806" v="119"/>
        <pc:sldMkLst>
          <pc:docMk/>
          <pc:sldMk cId="783153591" sldId="267"/>
        </pc:sldMkLst>
        <pc:spChg chg="mod">
          <ac:chgData name="Jatasya Raval" userId="41d0155e695bf7de" providerId="Windows Live" clId="Web-{A2EFAD35-B24E-4440-BC2F-E0021CCA96B1}" dt="2021-08-12T09:08:53.806" v="119"/>
          <ac:spMkLst>
            <pc:docMk/>
            <pc:sldMk cId="783153591" sldId="267"/>
            <ac:spMk id="2" creationId="{EE9D2080-2AC5-4C9A-9231-475422859DC9}"/>
          </ac:spMkLst>
        </pc:spChg>
        <pc:spChg chg="del">
          <ac:chgData name="Jatasya Raval" userId="41d0155e695bf7de" providerId="Windows Live" clId="Web-{A2EFAD35-B24E-4440-BC2F-E0021CCA96B1}" dt="2021-08-12T09:08:53.806" v="119"/>
          <ac:spMkLst>
            <pc:docMk/>
            <pc:sldMk cId="783153591" sldId="267"/>
            <ac:spMk id="3" creationId="{78E56C29-76C1-447A-9AA2-97542E233DD3}"/>
          </ac:spMkLst>
        </pc:spChg>
        <pc:spChg chg="add">
          <ac:chgData name="Jatasya Raval" userId="41d0155e695bf7de" providerId="Windows Live" clId="Web-{A2EFAD35-B24E-4440-BC2F-E0021CCA96B1}" dt="2021-08-12T09:08:53.806" v="119"/>
          <ac:spMkLst>
            <pc:docMk/>
            <pc:sldMk cId="783153591" sldId="267"/>
            <ac:spMk id="8" creationId="{DA381740-063A-41A4-836D-85D14980EEF0}"/>
          </ac:spMkLst>
        </pc:spChg>
        <pc:spChg chg="add">
          <ac:chgData name="Jatasya Raval" userId="41d0155e695bf7de" providerId="Windows Live" clId="Web-{A2EFAD35-B24E-4440-BC2F-E0021CCA96B1}" dt="2021-08-12T09:08:53.806" v="119"/>
          <ac:spMkLst>
            <pc:docMk/>
            <pc:sldMk cId="783153591" sldId="267"/>
            <ac:spMk id="10" creationId="{32D45EE4-C4F0-4F72-B1C6-39F596D138A9}"/>
          </ac:spMkLst>
        </pc:spChg>
        <pc:spChg chg="add">
          <ac:chgData name="Jatasya Raval" userId="41d0155e695bf7de" providerId="Windows Live" clId="Web-{A2EFAD35-B24E-4440-BC2F-E0021CCA96B1}" dt="2021-08-12T09:08:53.806" v="119"/>
          <ac:spMkLst>
            <pc:docMk/>
            <pc:sldMk cId="783153591" sldId="267"/>
            <ac:spMk id="12" creationId="{8C459BAD-4279-4A9D-B0C5-662C5F5ED21F}"/>
          </ac:spMkLst>
        </pc:spChg>
        <pc:spChg chg="add">
          <ac:chgData name="Jatasya Raval" userId="41d0155e695bf7de" providerId="Windows Live" clId="Web-{A2EFAD35-B24E-4440-BC2F-E0021CCA96B1}" dt="2021-08-12T09:08:53.806" v="119"/>
          <ac:spMkLst>
            <pc:docMk/>
            <pc:sldMk cId="783153591" sldId="267"/>
            <ac:spMk id="14" creationId="{0953BC39-9D68-40BE-BF3C-5C4EB782AF94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89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50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200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28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1988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429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388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4794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275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93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877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8/12/2021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110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68AB93A-48BC-4C25-A3AD-C17B5A682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F4AE179-A75B-4007-B5FA-8139ACF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8969" y="1168517"/>
            <a:ext cx="4889565" cy="4424065"/>
          </a:xfrm>
          <a:custGeom>
            <a:avLst/>
            <a:gdLst>
              <a:gd name="connsiteX0" fmla="*/ 2612540 w 5531319"/>
              <a:gd name="connsiteY0" fmla="*/ 836 h 4424065"/>
              <a:gd name="connsiteX1" fmla="*/ 2946310 w 5531319"/>
              <a:gd name="connsiteY1" fmla="*/ 35548 h 4424065"/>
              <a:gd name="connsiteX2" fmla="*/ 3961099 w 5531319"/>
              <a:gd name="connsiteY2" fmla="*/ 303581 h 4424065"/>
              <a:gd name="connsiteX3" fmla="*/ 4854587 w 5531319"/>
              <a:gd name="connsiteY3" fmla="*/ 764502 h 4424065"/>
              <a:gd name="connsiteX4" fmla="*/ 5377812 w 5531319"/>
              <a:gd name="connsiteY4" fmla="*/ 1339732 h 4424065"/>
              <a:gd name="connsiteX5" fmla="*/ 5526197 w 5531319"/>
              <a:gd name="connsiteY5" fmla="*/ 1825829 h 4424065"/>
              <a:gd name="connsiteX6" fmla="*/ 5510557 w 5531319"/>
              <a:gd name="connsiteY6" fmla="*/ 2199398 h 4424065"/>
              <a:gd name="connsiteX7" fmla="*/ 5509795 w 5531319"/>
              <a:gd name="connsiteY7" fmla="*/ 2402839 h 4424065"/>
              <a:gd name="connsiteX8" fmla="*/ 5323519 w 5531319"/>
              <a:gd name="connsiteY8" fmla="*/ 3144890 h 4424065"/>
              <a:gd name="connsiteX9" fmla="*/ 4853061 w 5531319"/>
              <a:gd name="connsiteY9" fmla="*/ 3612932 h 4424065"/>
              <a:gd name="connsiteX10" fmla="*/ 4316358 w 5531319"/>
              <a:gd name="connsiteY10" fmla="*/ 3982940 h 4424065"/>
              <a:gd name="connsiteX11" fmla="*/ 3352556 w 5531319"/>
              <a:gd name="connsiteY11" fmla="*/ 4386771 h 4424065"/>
              <a:gd name="connsiteX12" fmla="*/ 2770206 w 5531319"/>
              <a:gd name="connsiteY12" fmla="*/ 4412201 h 4424065"/>
              <a:gd name="connsiteX13" fmla="*/ 2514888 w 5531319"/>
              <a:gd name="connsiteY13" fmla="*/ 4393637 h 4424065"/>
              <a:gd name="connsiteX14" fmla="*/ 1903166 w 5531319"/>
              <a:gd name="connsiteY14" fmla="*/ 4263562 h 4424065"/>
              <a:gd name="connsiteX15" fmla="*/ 948392 w 5531319"/>
              <a:gd name="connsiteY15" fmla="*/ 3794249 h 4424065"/>
              <a:gd name="connsiteX16" fmla="*/ 223633 w 5531319"/>
              <a:gd name="connsiteY16" fmla="*/ 2975526 h 4424065"/>
              <a:gd name="connsiteX17" fmla="*/ 39519 w 5531319"/>
              <a:gd name="connsiteY17" fmla="*/ 2401695 h 4424065"/>
              <a:gd name="connsiteX18" fmla="*/ 16251 w 5531319"/>
              <a:gd name="connsiteY18" fmla="*/ 2300991 h 4424065"/>
              <a:gd name="connsiteX19" fmla="*/ 11800 w 5531319"/>
              <a:gd name="connsiteY19" fmla="*/ 2053556 h 4424065"/>
              <a:gd name="connsiteX20" fmla="*/ 812849 w 5531319"/>
              <a:gd name="connsiteY20" fmla="*/ 651084 h 4424065"/>
              <a:gd name="connsiteX21" fmla="*/ 2066809 w 5531319"/>
              <a:gd name="connsiteY21" fmla="*/ 52586 h 4424065"/>
              <a:gd name="connsiteX22" fmla="*/ 2332045 w 5531319"/>
              <a:gd name="connsiteY22" fmla="*/ 14441 h 4424065"/>
              <a:gd name="connsiteX23" fmla="*/ 2612540 w 5531319"/>
              <a:gd name="connsiteY23" fmla="*/ 836 h 4424065"/>
              <a:gd name="connsiteX24" fmla="*/ 5468597 w 5531319"/>
              <a:gd name="connsiteY24" fmla="*/ 2088522 h 4424065"/>
              <a:gd name="connsiteX25" fmla="*/ 5471140 w 5531319"/>
              <a:gd name="connsiteY25" fmla="*/ 1826083 h 4424065"/>
              <a:gd name="connsiteX26" fmla="*/ 5327079 w 5531319"/>
              <a:gd name="connsiteY26" fmla="*/ 1361348 h 4424065"/>
              <a:gd name="connsiteX27" fmla="*/ 4833353 w 5531319"/>
              <a:gd name="connsiteY27" fmla="*/ 816507 h 4424065"/>
              <a:gd name="connsiteX28" fmla="*/ 4063456 w 5531319"/>
              <a:gd name="connsiteY28" fmla="*/ 400724 h 4424065"/>
              <a:gd name="connsiteX29" fmla="*/ 3972543 w 5531319"/>
              <a:gd name="connsiteY29" fmla="*/ 365631 h 4424065"/>
              <a:gd name="connsiteX30" fmla="*/ 3885571 w 5531319"/>
              <a:gd name="connsiteY30" fmla="*/ 334733 h 4424065"/>
              <a:gd name="connsiteX31" fmla="*/ 4355012 w 5531319"/>
              <a:gd name="connsiteY31" fmla="*/ 579880 h 4424065"/>
              <a:gd name="connsiteX32" fmla="*/ 5144618 w 5531319"/>
              <a:gd name="connsiteY32" fmla="*/ 1290779 h 4424065"/>
              <a:gd name="connsiteX33" fmla="*/ 5468597 w 5531319"/>
              <a:gd name="connsiteY33" fmla="*/ 2088522 h 4424065"/>
              <a:gd name="connsiteX34" fmla="*/ 2219771 w 5531319"/>
              <a:gd name="connsiteY34" fmla="*/ 85645 h 4424065"/>
              <a:gd name="connsiteX35" fmla="*/ 2181626 w 5531319"/>
              <a:gd name="connsiteY35" fmla="*/ 89333 h 4424065"/>
              <a:gd name="connsiteX36" fmla="*/ 1462971 w 5531319"/>
              <a:gd name="connsiteY36" fmla="*/ 303073 h 4424065"/>
              <a:gd name="connsiteX37" fmla="*/ 308697 w 5531319"/>
              <a:gd name="connsiteY37" fmla="*/ 1338461 h 4424065"/>
              <a:gd name="connsiteX38" fmla="*/ 65839 w 5531319"/>
              <a:gd name="connsiteY38" fmla="*/ 2064364 h 4424065"/>
              <a:gd name="connsiteX39" fmla="*/ 82114 w 5531319"/>
              <a:gd name="connsiteY39" fmla="*/ 2022150 h 4424065"/>
              <a:gd name="connsiteX40" fmla="*/ 423260 w 5531319"/>
              <a:gd name="connsiteY40" fmla="*/ 1282260 h 4424065"/>
              <a:gd name="connsiteX41" fmla="*/ 1231811 w 5531319"/>
              <a:gd name="connsiteY41" fmla="*/ 454001 h 4424065"/>
              <a:gd name="connsiteX42" fmla="*/ 2219771 w 5531319"/>
              <a:gd name="connsiteY42" fmla="*/ 85645 h 4424065"/>
              <a:gd name="connsiteX43" fmla="*/ 2855524 w 5531319"/>
              <a:gd name="connsiteY43" fmla="*/ 4364392 h 4424065"/>
              <a:gd name="connsiteX44" fmla="*/ 4292327 w 5531319"/>
              <a:gd name="connsiteY44" fmla="*/ 3931444 h 4424065"/>
              <a:gd name="connsiteX45" fmla="*/ 2855652 w 5531319"/>
              <a:gd name="connsiteY45" fmla="*/ 4364392 h 4424065"/>
              <a:gd name="connsiteX46" fmla="*/ 3869805 w 5531319"/>
              <a:gd name="connsiteY46" fmla="*/ 330156 h 4424065"/>
              <a:gd name="connsiteX47" fmla="*/ 3865736 w 5531319"/>
              <a:gd name="connsiteY47" fmla="*/ 329520 h 4424065"/>
              <a:gd name="connsiteX48" fmla="*/ 3866499 w 5531319"/>
              <a:gd name="connsiteY48" fmla="*/ 330537 h 4424065"/>
              <a:gd name="connsiteX49" fmla="*/ 4302117 w 5531319"/>
              <a:gd name="connsiteY49" fmla="*/ 3923561 h 4424065"/>
              <a:gd name="connsiteX50" fmla="*/ 4301101 w 5531319"/>
              <a:gd name="connsiteY50" fmla="*/ 3924959 h 4424065"/>
              <a:gd name="connsiteX51" fmla="*/ 4302880 w 5531319"/>
              <a:gd name="connsiteY51" fmla="*/ 3924959 h 4424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5531319" h="4424065">
                <a:moveTo>
                  <a:pt x="2612540" y="836"/>
                </a:moveTo>
                <a:cubicBezTo>
                  <a:pt x="2715913" y="-4250"/>
                  <a:pt x="2831239" y="14695"/>
                  <a:pt x="2946310" y="35548"/>
                </a:cubicBezTo>
                <a:cubicBezTo>
                  <a:pt x="3291651" y="98106"/>
                  <a:pt x="3631143" y="182915"/>
                  <a:pt x="3961099" y="303581"/>
                </a:cubicBezTo>
                <a:cubicBezTo>
                  <a:pt x="4278340" y="419543"/>
                  <a:pt x="4581340" y="563350"/>
                  <a:pt x="4854587" y="764502"/>
                </a:cubicBezTo>
                <a:cubicBezTo>
                  <a:pt x="5067437" y="921152"/>
                  <a:pt x="5250407" y="1105521"/>
                  <a:pt x="5377812" y="1339732"/>
                </a:cubicBezTo>
                <a:cubicBezTo>
                  <a:pt x="5459811" y="1489986"/>
                  <a:pt x="5510303" y="1655396"/>
                  <a:pt x="5526197" y="1825829"/>
                </a:cubicBezTo>
                <a:cubicBezTo>
                  <a:pt x="5538276" y="1951327"/>
                  <a:pt x="5527341" y="2074917"/>
                  <a:pt x="5510557" y="2199398"/>
                </a:cubicBezTo>
                <a:cubicBezTo>
                  <a:pt x="5502966" y="2266991"/>
                  <a:pt x="5502712" y="2335195"/>
                  <a:pt x="5509795" y="2402839"/>
                </a:cubicBezTo>
                <a:cubicBezTo>
                  <a:pt x="5534207" y="2664197"/>
                  <a:pt x="5468471" y="2926051"/>
                  <a:pt x="5323519" y="3144890"/>
                </a:cubicBezTo>
                <a:cubicBezTo>
                  <a:pt x="5201339" y="3332234"/>
                  <a:pt x="5041041" y="3491719"/>
                  <a:pt x="4853061" y="3612932"/>
                </a:cubicBezTo>
                <a:cubicBezTo>
                  <a:pt x="4671109" y="3732072"/>
                  <a:pt x="4498565" y="3864563"/>
                  <a:pt x="4316358" y="3982940"/>
                </a:cubicBezTo>
                <a:cubicBezTo>
                  <a:pt x="4019716" y="4175573"/>
                  <a:pt x="3701076" y="4317347"/>
                  <a:pt x="3352556" y="4386771"/>
                </a:cubicBezTo>
                <a:cubicBezTo>
                  <a:pt x="3160953" y="4425590"/>
                  <a:pt x="2964455" y="4434173"/>
                  <a:pt x="2770206" y="4412201"/>
                </a:cubicBezTo>
                <a:cubicBezTo>
                  <a:pt x="2685524" y="4402537"/>
                  <a:pt x="2599952" y="4402410"/>
                  <a:pt x="2514888" y="4393637"/>
                </a:cubicBezTo>
                <a:cubicBezTo>
                  <a:pt x="2307136" y="4370851"/>
                  <a:pt x="2102208" y="4327277"/>
                  <a:pt x="1903166" y="4263562"/>
                </a:cubicBezTo>
                <a:cubicBezTo>
                  <a:pt x="1560622" y="4156119"/>
                  <a:pt x="1238931" y="4006972"/>
                  <a:pt x="948392" y="3794249"/>
                </a:cubicBezTo>
                <a:cubicBezTo>
                  <a:pt x="647553" y="3573897"/>
                  <a:pt x="396812" y="3308660"/>
                  <a:pt x="223633" y="2975526"/>
                </a:cubicBezTo>
                <a:cubicBezTo>
                  <a:pt x="129453" y="2796370"/>
                  <a:pt x="67149" y="2602198"/>
                  <a:pt x="39519" y="2401695"/>
                </a:cubicBezTo>
                <a:cubicBezTo>
                  <a:pt x="34509" y="2367555"/>
                  <a:pt x="26728" y="2333872"/>
                  <a:pt x="16251" y="2300991"/>
                </a:cubicBezTo>
                <a:cubicBezTo>
                  <a:pt x="-9180" y="2218598"/>
                  <a:pt x="-25" y="2135695"/>
                  <a:pt x="11800" y="2053556"/>
                </a:cubicBezTo>
                <a:cubicBezTo>
                  <a:pt x="93685" y="1480615"/>
                  <a:pt x="377867" y="1021983"/>
                  <a:pt x="812849" y="651084"/>
                </a:cubicBezTo>
                <a:cubicBezTo>
                  <a:pt x="1176754" y="340201"/>
                  <a:pt x="1598259" y="146042"/>
                  <a:pt x="2066809" y="52586"/>
                </a:cubicBezTo>
                <a:cubicBezTo>
                  <a:pt x="2154543" y="35039"/>
                  <a:pt x="2243040" y="23087"/>
                  <a:pt x="2332045" y="14441"/>
                </a:cubicBezTo>
                <a:cubicBezTo>
                  <a:pt x="2421051" y="5794"/>
                  <a:pt x="2508912" y="2107"/>
                  <a:pt x="2612540" y="836"/>
                </a:cubicBezTo>
                <a:close/>
                <a:moveTo>
                  <a:pt x="5468597" y="2088522"/>
                </a:moveTo>
                <a:cubicBezTo>
                  <a:pt x="5479329" y="2001424"/>
                  <a:pt x="5480181" y="1913385"/>
                  <a:pt x="5471140" y="1826083"/>
                </a:cubicBezTo>
                <a:cubicBezTo>
                  <a:pt x="5455336" y="1662962"/>
                  <a:pt x="5406306" y="1504799"/>
                  <a:pt x="5327079" y="1361348"/>
                </a:cubicBezTo>
                <a:cubicBezTo>
                  <a:pt x="5206159" y="1140233"/>
                  <a:pt x="5033361" y="965782"/>
                  <a:pt x="4833353" y="816507"/>
                </a:cubicBezTo>
                <a:cubicBezTo>
                  <a:pt x="4597234" y="640276"/>
                  <a:pt x="4336321" y="509438"/>
                  <a:pt x="4063456" y="400724"/>
                </a:cubicBezTo>
                <a:cubicBezTo>
                  <a:pt x="4033359" y="388607"/>
                  <a:pt x="4003059" y="376909"/>
                  <a:pt x="3972543" y="365631"/>
                </a:cubicBezTo>
                <a:cubicBezTo>
                  <a:pt x="3943679" y="354950"/>
                  <a:pt x="3914562" y="345033"/>
                  <a:pt x="3885571" y="334733"/>
                </a:cubicBezTo>
                <a:cubicBezTo>
                  <a:pt x="4046888" y="406840"/>
                  <a:pt x="4203652" y="488713"/>
                  <a:pt x="4355012" y="579880"/>
                </a:cubicBezTo>
                <a:cubicBezTo>
                  <a:pt x="4662081" y="768063"/>
                  <a:pt x="4933802" y="995790"/>
                  <a:pt x="5144618" y="1290779"/>
                </a:cubicBezTo>
                <a:cubicBezTo>
                  <a:pt x="5314364" y="1528042"/>
                  <a:pt x="5426257" y="1789591"/>
                  <a:pt x="5468597" y="2088522"/>
                </a:cubicBezTo>
                <a:close/>
                <a:moveTo>
                  <a:pt x="2219771" y="85645"/>
                </a:moveTo>
                <a:cubicBezTo>
                  <a:pt x="2206942" y="84005"/>
                  <a:pt x="2193909" y="85264"/>
                  <a:pt x="2181626" y="89333"/>
                </a:cubicBezTo>
                <a:cubicBezTo>
                  <a:pt x="1932919" y="125113"/>
                  <a:pt x="1690799" y="197118"/>
                  <a:pt x="1462971" y="303073"/>
                </a:cubicBezTo>
                <a:cubicBezTo>
                  <a:pt x="971788" y="529528"/>
                  <a:pt x="578129" y="865460"/>
                  <a:pt x="308697" y="1338461"/>
                </a:cubicBezTo>
                <a:cubicBezTo>
                  <a:pt x="180224" y="1561852"/>
                  <a:pt x="97652" y="1808638"/>
                  <a:pt x="65839" y="2064364"/>
                </a:cubicBezTo>
                <a:cubicBezTo>
                  <a:pt x="71942" y="2050505"/>
                  <a:pt x="77283" y="2036391"/>
                  <a:pt x="82114" y="2022150"/>
                </a:cubicBezTo>
                <a:cubicBezTo>
                  <a:pt x="170103" y="1763653"/>
                  <a:pt x="279579" y="1515073"/>
                  <a:pt x="423260" y="1282260"/>
                </a:cubicBezTo>
                <a:cubicBezTo>
                  <a:pt x="630769" y="945565"/>
                  <a:pt x="895370" y="664944"/>
                  <a:pt x="1231811" y="454001"/>
                </a:cubicBezTo>
                <a:cubicBezTo>
                  <a:pt x="1535192" y="263783"/>
                  <a:pt x="1866801" y="149729"/>
                  <a:pt x="2219771" y="85645"/>
                </a:cubicBezTo>
                <a:close/>
                <a:moveTo>
                  <a:pt x="2855524" y="4364392"/>
                </a:moveTo>
                <a:cubicBezTo>
                  <a:pt x="3386633" y="4394018"/>
                  <a:pt x="3853530" y="4210158"/>
                  <a:pt x="4292327" y="3931444"/>
                </a:cubicBezTo>
                <a:cubicBezTo>
                  <a:pt x="3830134" y="4131325"/>
                  <a:pt x="3346707" y="4259111"/>
                  <a:pt x="2855652" y="4364392"/>
                </a:cubicBezTo>
                <a:close/>
                <a:moveTo>
                  <a:pt x="3869805" y="330156"/>
                </a:moveTo>
                <a:lnTo>
                  <a:pt x="3865736" y="329520"/>
                </a:lnTo>
                <a:cubicBezTo>
                  <a:pt x="3865736" y="329520"/>
                  <a:pt x="3865736" y="330410"/>
                  <a:pt x="3866499" y="330537"/>
                </a:cubicBezTo>
                <a:close/>
                <a:moveTo>
                  <a:pt x="4302117" y="3923561"/>
                </a:moveTo>
                <a:lnTo>
                  <a:pt x="4301101" y="3924959"/>
                </a:lnTo>
                <a:lnTo>
                  <a:pt x="4302880" y="3924959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24135" y="2156348"/>
            <a:ext cx="3971495" cy="1866748"/>
          </a:xfrm>
        </p:spPr>
        <p:txBody>
          <a:bodyPr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  <a:cs typeface="Calibri Light"/>
              </a:rPr>
              <a:t>Breadboard</a:t>
            </a:r>
            <a:endParaRPr lang="en-US" sz="54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75895" y="4023096"/>
            <a:ext cx="3055712" cy="845046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>
                <a:solidFill>
                  <a:srgbClr val="FFFFFF"/>
                </a:solidFill>
                <a:cs typeface="Calibri"/>
              </a:rPr>
              <a:t>Presented by Jatasya Raval AKA Mad Genius</a:t>
            </a:r>
            <a:endParaRPr lang="en-US" sz="2400" b="1">
              <a:solidFill>
                <a:srgbClr val="FFFFFF"/>
              </a:solidFill>
            </a:endParaRPr>
          </a:p>
        </p:txBody>
      </p:sp>
      <p:sp>
        <p:nvSpPr>
          <p:cNvPr id="29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5874" y="4409267"/>
            <a:ext cx="3242551" cy="27432"/>
          </a:xfrm>
          <a:custGeom>
            <a:avLst/>
            <a:gdLst>
              <a:gd name="connsiteX0" fmla="*/ 0 w 3242551"/>
              <a:gd name="connsiteY0" fmla="*/ 0 h 27432"/>
              <a:gd name="connsiteX1" fmla="*/ 616085 w 3242551"/>
              <a:gd name="connsiteY1" fmla="*/ 0 h 27432"/>
              <a:gd name="connsiteX2" fmla="*/ 1264595 w 3242551"/>
              <a:gd name="connsiteY2" fmla="*/ 0 h 27432"/>
              <a:gd name="connsiteX3" fmla="*/ 1945531 w 3242551"/>
              <a:gd name="connsiteY3" fmla="*/ 0 h 27432"/>
              <a:gd name="connsiteX4" fmla="*/ 2626466 w 3242551"/>
              <a:gd name="connsiteY4" fmla="*/ 0 h 27432"/>
              <a:gd name="connsiteX5" fmla="*/ 3242551 w 3242551"/>
              <a:gd name="connsiteY5" fmla="*/ 0 h 27432"/>
              <a:gd name="connsiteX6" fmla="*/ 3242551 w 3242551"/>
              <a:gd name="connsiteY6" fmla="*/ 27432 h 27432"/>
              <a:gd name="connsiteX7" fmla="*/ 2529190 w 3242551"/>
              <a:gd name="connsiteY7" fmla="*/ 27432 h 27432"/>
              <a:gd name="connsiteX8" fmla="*/ 1815829 w 3242551"/>
              <a:gd name="connsiteY8" fmla="*/ 27432 h 27432"/>
              <a:gd name="connsiteX9" fmla="*/ 1167318 w 3242551"/>
              <a:gd name="connsiteY9" fmla="*/ 27432 h 27432"/>
              <a:gd name="connsiteX10" fmla="*/ 0 w 3242551"/>
              <a:gd name="connsiteY10" fmla="*/ 27432 h 27432"/>
              <a:gd name="connsiteX11" fmla="*/ 0 w 3242551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42551" h="27432" fill="none" extrusionOk="0">
                <a:moveTo>
                  <a:pt x="0" y="0"/>
                </a:moveTo>
                <a:cubicBezTo>
                  <a:pt x="194108" y="-30346"/>
                  <a:pt x="476260" y="9901"/>
                  <a:pt x="616085" y="0"/>
                </a:cubicBezTo>
                <a:cubicBezTo>
                  <a:pt x="755911" y="-9901"/>
                  <a:pt x="955441" y="-31994"/>
                  <a:pt x="1264595" y="0"/>
                </a:cubicBezTo>
                <a:cubicBezTo>
                  <a:pt x="1573749" y="31994"/>
                  <a:pt x="1618785" y="-7447"/>
                  <a:pt x="1945531" y="0"/>
                </a:cubicBezTo>
                <a:cubicBezTo>
                  <a:pt x="2272277" y="7447"/>
                  <a:pt x="2390625" y="1646"/>
                  <a:pt x="2626466" y="0"/>
                </a:cubicBezTo>
                <a:cubicBezTo>
                  <a:pt x="2862308" y="-1646"/>
                  <a:pt x="3064770" y="5184"/>
                  <a:pt x="3242551" y="0"/>
                </a:cubicBezTo>
                <a:cubicBezTo>
                  <a:pt x="3241385" y="7395"/>
                  <a:pt x="3242596" y="21864"/>
                  <a:pt x="3242551" y="27432"/>
                </a:cubicBezTo>
                <a:cubicBezTo>
                  <a:pt x="3023282" y="59750"/>
                  <a:pt x="2875833" y="36030"/>
                  <a:pt x="2529190" y="27432"/>
                </a:cubicBezTo>
                <a:cubicBezTo>
                  <a:pt x="2182547" y="18834"/>
                  <a:pt x="2011286" y="10066"/>
                  <a:pt x="1815829" y="27432"/>
                </a:cubicBezTo>
                <a:cubicBezTo>
                  <a:pt x="1620372" y="44798"/>
                  <a:pt x="1410011" y="-1058"/>
                  <a:pt x="1167318" y="27432"/>
                </a:cubicBezTo>
                <a:cubicBezTo>
                  <a:pt x="924625" y="55922"/>
                  <a:pt x="241931" y="85033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42551" h="27432" stroke="0" extrusionOk="0">
                <a:moveTo>
                  <a:pt x="0" y="0"/>
                </a:moveTo>
                <a:cubicBezTo>
                  <a:pt x="292987" y="-12051"/>
                  <a:pt x="313221" y="-4437"/>
                  <a:pt x="616085" y="0"/>
                </a:cubicBezTo>
                <a:cubicBezTo>
                  <a:pt x="918950" y="4437"/>
                  <a:pt x="1001475" y="-7765"/>
                  <a:pt x="1167318" y="0"/>
                </a:cubicBezTo>
                <a:cubicBezTo>
                  <a:pt x="1333161" y="7765"/>
                  <a:pt x="1642740" y="34995"/>
                  <a:pt x="1880680" y="0"/>
                </a:cubicBezTo>
                <a:cubicBezTo>
                  <a:pt x="2118620" y="-34995"/>
                  <a:pt x="2326628" y="756"/>
                  <a:pt x="2496764" y="0"/>
                </a:cubicBezTo>
                <a:cubicBezTo>
                  <a:pt x="2666900" y="-756"/>
                  <a:pt x="2887316" y="25599"/>
                  <a:pt x="3242551" y="0"/>
                </a:cubicBezTo>
                <a:cubicBezTo>
                  <a:pt x="3242744" y="12649"/>
                  <a:pt x="3241563" y="17989"/>
                  <a:pt x="3242551" y="27432"/>
                </a:cubicBezTo>
                <a:cubicBezTo>
                  <a:pt x="3008998" y="-2757"/>
                  <a:pt x="2799879" y="44559"/>
                  <a:pt x="2594041" y="27432"/>
                </a:cubicBezTo>
                <a:cubicBezTo>
                  <a:pt x="2388203" y="10306"/>
                  <a:pt x="2212925" y="-2221"/>
                  <a:pt x="1880680" y="27432"/>
                </a:cubicBezTo>
                <a:cubicBezTo>
                  <a:pt x="1548435" y="57085"/>
                  <a:pt x="1523943" y="37041"/>
                  <a:pt x="1329446" y="27432"/>
                </a:cubicBezTo>
                <a:cubicBezTo>
                  <a:pt x="1134949" y="17823"/>
                  <a:pt x="919920" y="28299"/>
                  <a:pt x="680936" y="27432"/>
                </a:cubicBezTo>
                <a:cubicBezTo>
                  <a:pt x="441952" y="26566"/>
                  <a:pt x="273000" y="57219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8617019-FED3-4670-9AE3-78A61EDD9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2072952"/>
            <a:ext cx="5448327" cy="261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/>
            <a:ahLst/>
            <a:cxnLst/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D45EE4-C4F0-4F72-B1C6-39F596D13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7">
            <a:extLst>
              <a:ext uri="{FF2B5EF4-FFF2-40B4-BE49-F238E27FC236}">
                <a16:creationId xmlns:a16="http://schemas.microsoft.com/office/drawing/2014/main" id="{8C459BAD-4279-4A9D-B0C5-662C5F5ED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3203463" y="-2060461"/>
            <a:ext cx="5649003" cy="10651671"/>
          </a:xfrm>
          <a:custGeom>
            <a:avLst/>
            <a:gdLst>
              <a:gd name="connsiteX0" fmla="*/ 0 w 5649003"/>
              <a:gd name="connsiteY0" fmla="*/ 5325836 h 10651671"/>
              <a:gd name="connsiteX1" fmla="*/ 2824502 w 5649003"/>
              <a:gd name="connsiteY1" fmla="*/ 0 h 10651671"/>
              <a:gd name="connsiteX2" fmla="*/ 5649004 w 5649003"/>
              <a:gd name="connsiteY2" fmla="*/ 5325836 h 10651671"/>
              <a:gd name="connsiteX3" fmla="*/ 2824502 w 5649003"/>
              <a:gd name="connsiteY3" fmla="*/ 10651672 h 10651671"/>
              <a:gd name="connsiteX4" fmla="*/ 0 w 5649003"/>
              <a:gd name="connsiteY4" fmla="*/ 5325836 h 10651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9003" h="10651671" fill="none" extrusionOk="0">
                <a:moveTo>
                  <a:pt x="0" y="5325836"/>
                </a:moveTo>
                <a:cubicBezTo>
                  <a:pt x="186946" y="2320485"/>
                  <a:pt x="1438121" y="-52385"/>
                  <a:pt x="2824502" y="0"/>
                </a:cubicBezTo>
                <a:cubicBezTo>
                  <a:pt x="4703838" y="-43168"/>
                  <a:pt x="5583840" y="2369660"/>
                  <a:pt x="5649004" y="5325836"/>
                </a:cubicBezTo>
                <a:cubicBezTo>
                  <a:pt x="5518761" y="8289338"/>
                  <a:pt x="4285196" y="10894014"/>
                  <a:pt x="2824502" y="10651672"/>
                </a:cubicBezTo>
                <a:cubicBezTo>
                  <a:pt x="1536945" y="11016699"/>
                  <a:pt x="142947" y="8418643"/>
                  <a:pt x="0" y="5325836"/>
                </a:cubicBezTo>
                <a:close/>
              </a:path>
              <a:path w="5649003" h="10651671" stroke="0" extrusionOk="0">
                <a:moveTo>
                  <a:pt x="0" y="5325836"/>
                </a:moveTo>
                <a:cubicBezTo>
                  <a:pt x="-54350" y="2332108"/>
                  <a:pt x="1351726" y="167869"/>
                  <a:pt x="2824502" y="0"/>
                </a:cubicBezTo>
                <a:cubicBezTo>
                  <a:pt x="4182679" y="-143942"/>
                  <a:pt x="5672665" y="2549517"/>
                  <a:pt x="5649004" y="5325836"/>
                </a:cubicBezTo>
                <a:cubicBezTo>
                  <a:pt x="5518596" y="8280244"/>
                  <a:pt x="4081190" y="10622204"/>
                  <a:pt x="2824502" y="10651672"/>
                </a:cubicBezTo>
                <a:cubicBezTo>
                  <a:pt x="1216708" y="10537144"/>
                  <a:pt x="-100850" y="8264979"/>
                  <a:pt x="0" y="5325836"/>
                </a:cubicBezTo>
                <a:close/>
              </a:path>
            </a:pathLst>
          </a:custGeom>
          <a:solidFill>
            <a:schemeClr val="accent1"/>
          </a:solidFill>
          <a:ln w="5715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63743190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9D2080-2AC5-4C9A-9231-475422859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1911096"/>
            <a:ext cx="8055864" cy="20766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endParaRPr lang="en-US" sz="8000">
              <a:solidFill>
                <a:srgbClr val="FFFFFF"/>
              </a:solidFill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0953BC39-9D68-40BE-BF3C-5C4EB782AF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153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76906711-0AFB-47DD-A4B6-4E94B38B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A91F649-894C-41F6-A21D-3D1AC558E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877832"/>
          </a:xfrm>
          <a:custGeom>
            <a:avLst/>
            <a:gdLst>
              <a:gd name="connsiteX0" fmla="*/ 6789701 w 12192000"/>
              <a:gd name="connsiteY0" fmla="*/ 2809623 h 2877832"/>
              <a:gd name="connsiteX1" fmla="*/ 6788702 w 12192000"/>
              <a:gd name="connsiteY1" fmla="*/ 2809701 h 2877832"/>
              <a:gd name="connsiteX2" fmla="*/ 6788476 w 12192000"/>
              <a:gd name="connsiteY2" fmla="*/ 2810235 h 2877832"/>
              <a:gd name="connsiteX3" fmla="*/ 0 w 12192000"/>
              <a:gd name="connsiteY3" fmla="*/ 0 h 2877832"/>
              <a:gd name="connsiteX4" fmla="*/ 12192000 w 12192000"/>
              <a:gd name="connsiteY4" fmla="*/ 0 h 2877832"/>
              <a:gd name="connsiteX5" fmla="*/ 12192000 w 12192000"/>
              <a:gd name="connsiteY5" fmla="*/ 1915388 h 2877832"/>
              <a:gd name="connsiteX6" fmla="*/ 12061096 w 12192000"/>
              <a:gd name="connsiteY6" fmla="*/ 1954428 h 2877832"/>
              <a:gd name="connsiteX7" fmla="*/ 11676800 w 12192000"/>
              <a:gd name="connsiteY7" fmla="*/ 2058003 h 2877832"/>
              <a:gd name="connsiteX8" fmla="*/ 10425355 w 12192000"/>
              <a:gd name="connsiteY8" fmla="*/ 2341542 h 2877832"/>
              <a:gd name="connsiteX9" fmla="*/ 9424022 w 12192000"/>
              <a:gd name="connsiteY9" fmla="*/ 2516704 h 2877832"/>
              <a:gd name="connsiteX10" fmla="*/ 8458419 w 12192000"/>
              <a:gd name="connsiteY10" fmla="*/ 2650405 h 2877832"/>
              <a:gd name="connsiteX11" fmla="*/ 7715970 w 12192000"/>
              <a:gd name="connsiteY11" fmla="*/ 2730352 h 2877832"/>
              <a:gd name="connsiteX12" fmla="*/ 6951716 w 12192000"/>
              <a:gd name="connsiteY12" fmla="*/ 2796132 h 2877832"/>
              <a:gd name="connsiteX13" fmla="*/ 6936303 w 12192000"/>
              <a:gd name="connsiteY13" fmla="*/ 2798203 h 2877832"/>
              <a:gd name="connsiteX14" fmla="*/ 6790448 w 12192000"/>
              <a:gd name="connsiteY14" fmla="*/ 2809564 h 2877832"/>
              <a:gd name="connsiteX15" fmla="*/ 6799941 w 12192000"/>
              <a:gd name="connsiteY15" fmla="*/ 2811384 h 2877832"/>
              <a:gd name="connsiteX16" fmla="*/ 6835432 w 12192000"/>
              <a:gd name="connsiteY16" fmla="*/ 2809677 h 2877832"/>
              <a:gd name="connsiteX17" fmla="*/ 6884003 w 12192000"/>
              <a:gd name="connsiteY17" fmla="*/ 2806699 h 2877832"/>
              <a:gd name="connsiteX18" fmla="*/ 7578771 w 12192000"/>
              <a:gd name="connsiteY18" fmla="*/ 2774172 h 2877832"/>
              <a:gd name="connsiteX19" fmla="*/ 8623845 w 12192000"/>
              <a:gd name="connsiteY19" fmla="*/ 2687275 h 2877832"/>
              <a:gd name="connsiteX20" fmla="*/ 9479970 w 12192000"/>
              <a:gd name="connsiteY20" fmla="*/ 2583369 h 2877832"/>
              <a:gd name="connsiteX21" fmla="*/ 10629308 w 12192000"/>
              <a:gd name="connsiteY21" fmla="*/ 2389212 h 2877832"/>
              <a:gd name="connsiteX22" fmla="*/ 11998498 w 12192000"/>
              <a:gd name="connsiteY22" fmla="*/ 2063218 h 2877832"/>
              <a:gd name="connsiteX23" fmla="*/ 12192000 w 12192000"/>
              <a:gd name="connsiteY23" fmla="*/ 2006219 h 2877832"/>
              <a:gd name="connsiteX24" fmla="*/ 12192000 w 12192000"/>
              <a:gd name="connsiteY24" fmla="*/ 2060956 h 2877832"/>
              <a:gd name="connsiteX25" fmla="*/ 11829257 w 12192000"/>
              <a:gd name="connsiteY25" fmla="*/ 2166255 h 2877832"/>
              <a:gd name="connsiteX26" fmla="*/ 10939183 w 12192000"/>
              <a:gd name="connsiteY26" fmla="*/ 2380770 h 2877832"/>
              <a:gd name="connsiteX27" fmla="*/ 9985530 w 12192000"/>
              <a:gd name="connsiteY27" fmla="*/ 2560775 h 2877832"/>
              <a:gd name="connsiteX28" fmla="*/ 9186882 w 12192000"/>
              <a:gd name="connsiteY28" fmla="*/ 2676722 h 2877832"/>
              <a:gd name="connsiteX29" fmla="*/ 8578198 w 12192000"/>
              <a:gd name="connsiteY29" fmla="*/ 2746241 h 2877832"/>
              <a:gd name="connsiteX30" fmla="*/ 7864358 w 12192000"/>
              <a:gd name="connsiteY30" fmla="*/ 2807692 h 2877832"/>
              <a:gd name="connsiteX31" fmla="*/ 6935502 w 12192000"/>
              <a:gd name="connsiteY31" fmla="*/ 2859086 h 2877832"/>
              <a:gd name="connsiteX32" fmla="*/ 6477750 w 12192000"/>
              <a:gd name="connsiteY32" fmla="*/ 2872989 h 2877832"/>
              <a:gd name="connsiteX33" fmla="*/ 6362294 w 12192000"/>
              <a:gd name="connsiteY33" fmla="*/ 2877832 h 2877832"/>
              <a:gd name="connsiteX34" fmla="*/ 6057129 w 12192000"/>
              <a:gd name="connsiteY34" fmla="*/ 2877832 h 2877832"/>
              <a:gd name="connsiteX35" fmla="*/ 5977784 w 12192000"/>
              <a:gd name="connsiteY35" fmla="*/ 2873238 h 2877832"/>
              <a:gd name="connsiteX36" fmla="*/ 5265087 w 12192000"/>
              <a:gd name="connsiteY36" fmla="*/ 2836989 h 2877832"/>
              <a:gd name="connsiteX37" fmla="*/ 4346277 w 12192000"/>
              <a:gd name="connsiteY37" fmla="*/ 2774919 h 2877832"/>
              <a:gd name="connsiteX38" fmla="*/ 3373045 w 12192000"/>
              <a:gd name="connsiteY38" fmla="*/ 2676350 h 2877832"/>
              <a:gd name="connsiteX39" fmla="*/ 2362173 w 12192000"/>
              <a:gd name="connsiteY39" fmla="*/ 2557423 h 2877832"/>
              <a:gd name="connsiteX40" fmla="*/ 1233178 w 12192000"/>
              <a:gd name="connsiteY40" fmla="*/ 2384247 h 2877832"/>
              <a:gd name="connsiteX41" fmla="*/ 68500 w 12192000"/>
              <a:gd name="connsiteY41" fmla="*/ 2144540 h 2877832"/>
              <a:gd name="connsiteX42" fmla="*/ 0 w 12192000"/>
              <a:gd name="connsiteY42" fmla="*/ 2127185 h 2877832"/>
              <a:gd name="connsiteX43" fmla="*/ 0 w 12192000"/>
              <a:gd name="connsiteY43" fmla="*/ 2070696 h 2877832"/>
              <a:gd name="connsiteX44" fmla="*/ 72441 w 12192000"/>
              <a:gd name="connsiteY44" fmla="*/ 2089473 h 2877832"/>
              <a:gd name="connsiteX45" fmla="*/ 600716 w 12192000"/>
              <a:gd name="connsiteY45" fmla="*/ 2207843 h 2877832"/>
              <a:gd name="connsiteX46" fmla="*/ 1769512 w 12192000"/>
              <a:gd name="connsiteY46" fmla="*/ 2418011 h 2877832"/>
              <a:gd name="connsiteX47" fmla="*/ 2613554 w 12192000"/>
              <a:gd name="connsiteY47" fmla="*/ 2534953 h 2877832"/>
              <a:gd name="connsiteX48" fmla="*/ 2581134 w 12192000"/>
              <a:gd name="connsiteY48" fmla="*/ 2525022 h 2877832"/>
              <a:gd name="connsiteX49" fmla="*/ 1112635 w 12192000"/>
              <a:gd name="connsiteY49" fmla="*/ 2192325 h 2877832"/>
              <a:gd name="connsiteX50" fmla="*/ 420412 w 12192000"/>
              <a:gd name="connsiteY50" fmla="*/ 1992892 h 2877832"/>
              <a:gd name="connsiteX51" fmla="*/ 0 w 12192000"/>
              <a:gd name="connsiteY51" fmla="*/ 1853975 h 28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877832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rgbClr val="F089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8881" y="390525"/>
            <a:ext cx="10909640" cy="1510301"/>
          </a:xfrm>
        </p:spPr>
        <p:txBody>
          <a:bodyPr anchor="ctr">
            <a:normAutofit/>
          </a:bodyPr>
          <a:lstStyle/>
          <a:p>
            <a:pPr algn="ctr"/>
            <a:r>
              <a:rPr lang="en-US" sz="6600">
                <a:solidFill>
                  <a:srgbClr val="FFFFFF"/>
                </a:solidFill>
                <a:cs typeface="Calibri Light"/>
              </a:rPr>
              <a:t>Breadboard</a:t>
            </a:r>
            <a:endParaRPr lang="en-US" sz="66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1" y="1900826"/>
            <a:ext cx="6396204" cy="6625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b="1">
                <a:solidFill>
                  <a:srgbClr val="FFFFFF"/>
                </a:solidFill>
                <a:cs typeface="Calibri"/>
              </a:rPr>
              <a:t>Presented by Jatasya Raval AKA Mad Genius</a:t>
            </a:r>
            <a:endParaRPr lang="en-US" sz="2400" b="1">
              <a:solidFill>
                <a:srgbClr val="FFFFFF"/>
              </a:solidFill>
            </a:endParaRPr>
          </a:p>
        </p:txBody>
      </p:sp>
      <p:sp>
        <p:nvSpPr>
          <p:cNvPr id="43" name="Rectangle 7">
            <a:extLst>
              <a:ext uri="{FF2B5EF4-FFF2-40B4-BE49-F238E27FC236}">
                <a16:creationId xmlns:a16="http://schemas.microsoft.com/office/drawing/2014/main" id="{56037404-66BD-46B5-9323-1B5313196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1753266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890A824D-BBF2-4DB5-9934-47A43FE13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184" y="3067050"/>
            <a:ext cx="6862584" cy="301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175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8882" y="3577456"/>
            <a:ext cx="10909640" cy="1687814"/>
          </a:xfrm>
        </p:spPr>
        <p:txBody>
          <a:bodyPr anchor="b">
            <a:normAutofit/>
          </a:bodyPr>
          <a:lstStyle/>
          <a:p>
            <a:pPr algn="ctr"/>
            <a:r>
              <a:rPr lang="en-US" sz="10000">
                <a:cs typeface="Calibri Light"/>
              </a:rPr>
              <a:t>Breadboard</a:t>
            </a:r>
            <a:endParaRPr lang="en-US" sz="100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8881" y="5660607"/>
            <a:ext cx="10909643" cy="552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400" b="1">
                <a:cs typeface="Calibri"/>
              </a:rPr>
              <a:t>Presented by Jatasya Raval AKA Mad Genius</a:t>
            </a:r>
            <a:endParaRPr lang="en-US" sz="2400" b="1"/>
          </a:p>
        </p:txBody>
      </p:sp>
      <p:pic>
        <p:nvPicPr>
          <p:cNvPr id="4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DDEBFF67-D802-4D90-9EC4-F956AB9BE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509" y="591670"/>
            <a:ext cx="7376198" cy="3206457"/>
          </a:xfrm>
          <a:prstGeom prst="rect">
            <a:avLst/>
          </a:prstGeom>
        </p:spPr>
      </p:pic>
      <p:sp>
        <p:nvSpPr>
          <p:cNvPr id="50" name="Rectangle 6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27432"/>
          </a:xfrm>
          <a:custGeom>
            <a:avLst/>
            <a:gdLst>
              <a:gd name="connsiteX0" fmla="*/ 0 w 4572000"/>
              <a:gd name="connsiteY0" fmla="*/ 0 h 27432"/>
              <a:gd name="connsiteX1" fmla="*/ 607423 w 4572000"/>
              <a:gd name="connsiteY1" fmla="*/ 0 h 27432"/>
              <a:gd name="connsiteX2" fmla="*/ 1123406 w 4572000"/>
              <a:gd name="connsiteY2" fmla="*/ 0 h 27432"/>
              <a:gd name="connsiteX3" fmla="*/ 1685109 w 4572000"/>
              <a:gd name="connsiteY3" fmla="*/ 0 h 27432"/>
              <a:gd name="connsiteX4" fmla="*/ 2383971 w 4572000"/>
              <a:gd name="connsiteY4" fmla="*/ 0 h 27432"/>
              <a:gd name="connsiteX5" fmla="*/ 2991394 w 4572000"/>
              <a:gd name="connsiteY5" fmla="*/ 0 h 27432"/>
              <a:gd name="connsiteX6" fmla="*/ 3553097 w 4572000"/>
              <a:gd name="connsiteY6" fmla="*/ 0 h 27432"/>
              <a:gd name="connsiteX7" fmla="*/ 4572000 w 4572000"/>
              <a:gd name="connsiteY7" fmla="*/ 0 h 27432"/>
              <a:gd name="connsiteX8" fmla="*/ 4572000 w 4572000"/>
              <a:gd name="connsiteY8" fmla="*/ 27432 h 27432"/>
              <a:gd name="connsiteX9" fmla="*/ 3918857 w 4572000"/>
              <a:gd name="connsiteY9" fmla="*/ 27432 h 27432"/>
              <a:gd name="connsiteX10" fmla="*/ 3357154 w 4572000"/>
              <a:gd name="connsiteY10" fmla="*/ 27432 h 27432"/>
              <a:gd name="connsiteX11" fmla="*/ 2612571 w 4572000"/>
              <a:gd name="connsiteY11" fmla="*/ 27432 h 27432"/>
              <a:gd name="connsiteX12" fmla="*/ 2005149 w 4572000"/>
              <a:gd name="connsiteY12" fmla="*/ 27432 h 27432"/>
              <a:gd name="connsiteX13" fmla="*/ 1489166 w 4572000"/>
              <a:gd name="connsiteY13" fmla="*/ 27432 h 27432"/>
              <a:gd name="connsiteX14" fmla="*/ 790303 w 4572000"/>
              <a:gd name="connsiteY14" fmla="*/ 27432 h 27432"/>
              <a:gd name="connsiteX15" fmla="*/ 0 w 4572000"/>
              <a:gd name="connsiteY15" fmla="*/ 27432 h 27432"/>
              <a:gd name="connsiteX16" fmla="*/ 0 w 457200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27432" fill="none" extrusionOk="0">
                <a:moveTo>
                  <a:pt x="0" y="0"/>
                </a:moveTo>
                <a:cubicBezTo>
                  <a:pt x="150397" y="-23421"/>
                  <a:pt x="474161" y="9174"/>
                  <a:pt x="607423" y="0"/>
                </a:cubicBezTo>
                <a:cubicBezTo>
                  <a:pt x="740685" y="-9174"/>
                  <a:pt x="868821" y="-4258"/>
                  <a:pt x="1123406" y="0"/>
                </a:cubicBezTo>
                <a:cubicBezTo>
                  <a:pt x="1377991" y="4258"/>
                  <a:pt x="1567664" y="-12410"/>
                  <a:pt x="1685109" y="0"/>
                </a:cubicBezTo>
                <a:cubicBezTo>
                  <a:pt x="1802554" y="12410"/>
                  <a:pt x="2193086" y="-14353"/>
                  <a:pt x="2383971" y="0"/>
                </a:cubicBezTo>
                <a:cubicBezTo>
                  <a:pt x="2574856" y="14353"/>
                  <a:pt x="2697477" y="-26142"/>
                  <a:pt x="2991394" y="0"/>
                </a:cubicBezTo>
                <a:cubicBezTo>
                  <a:pt x="3285311" y="26142"/>
                  <a:pt x="3423667" y="26544"/>
                  <a:pt x="3553097" y="0"/>
                </a:cubicBezTo>
                <a:cubicBezTo>
                  <a:pt x="3682527" y="-26544"/>
                  <a:pt x="4344147" y="50350"/>
                  <a:pt x="4572000" y="0"/>
                </a:cubicBezTo>
                <a:cubicBezTo>
                  <a:pt x="4571027" y="8304"/>
                  <a:pt x="4571522" y="21512"/>
                  <a:pt x="4572000" y="27432"/>
                </a:cubicBezTo>
                <a:cubicBezTo>
                  <a:pt x="4438349" y="5490"/>
                  <a:pt x="4090129" y="31231"/>
                  <a:pt x="3918857" y="27432"/>
                </a:cubicBezTo>
                <a:cubicBezTo>
                  <a:pt x="3747585" y="23633"/>
                  <a:pt x="3498826" y="6883"/>
                  <a:pt x="3357154" y="27432"/>
                </a:cubicBezTo>
                <a:cubicBezTo>
                  <a:pt x="3215482" y="47981"/>
                  <a:pt x="2784289" y="56849"/>
                  <a:pt x="2612571" y="27432"/>
                </a:cubicBezTo>
                <a:cubicBezTo>
                  <a:pt x="2440853" y="-1985"/>
                  <a:pt x="2261292" y="25951"/>
                  <a:pt x="2005149" y="27432"/>
                </a:cubicBezTo>
                <a:cubicBezTo>
                  <a:pt x="1749006" y="28913"/>
                  <a:pt x="1700078" y="34342"/>
                  <a:pt x="1489166" y="27432"/>
                </a:cubicBezTo>
                <a:cubicBezTo>
                  <a:pt x="1278254" y="20522"/>
                  <a:pt x="1077188" y="56916"/>
                  <a:pt x="790303" y="27432"/>
                </a:cubicBezTo>
                <a:cubicBezTo>
                  <a:pt x="503418" y="-2052"/>
                  <a:pt x="359168" y="57044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572000" h="27432" stroke="0" extrusionOk="0">
                <a:moveTo>
                  <a:pt x="0" y="0"/>
                </a:moveTo>
                <a:cubicBezTo>
                  <a:pt x="155698" y="6780"/>
                  <a:pt x="465972" y="13197"/>
                  <a:pt x="607423" y="0"/>
                </a:cubicBezTo>
                <a:cubicBezTo>
                  <a:pt x="748874" y="-13197"/>
                  <a:pt x="1014133" y="22994"/>
                  <a:pt x="1123406" y="0"/>
                </a:cubicBezTo>
                <a:cubicBezTo>
                  <a:pt x="1232679" y="-22994"/>
                  <a:pt x="1639431" y="-2997"/>
                  <a:pt x="1867989" y="0"/>
                </a:cubicBezTo>
                <a:cubicBezTo>
                  <a:pt x="2096547" y="2997"/>
                  <a:pt x="2265668" y="29557"/>
                  <a:pt x="2475411" y="0"/>
                </a:cubicBezTo>
                <a:cubicBezTo>
                  <a:pt x="2685154" y="-29557"/>
                  <a:pt x="2951491" y="73"/>
                  <a:pt x="3082834" y="0"/>
                </a:cubicBezTo>
                <a:cubicBezTo>
                  <a:pt x="3214177" y="-73"/>
                  <a:pt x="3641000" y="-33478"/>
                  <a:pt x="3827417" y="0"/>
                </a:cubicBezTo>
                <a:cubicBezTo>
                  <a:pt x="4013834" y="33478"/>
                  <a:pt x="4345917" y="14255"/>
                  <a:pt x="4572000" y="0"/>
                </a:cubicBezTo>
                <a:cubicBezTo>
                  <a:pt x="4572485" y="9333"/>
                  <a:pt x="4573278" y="19699"/>
                  <a:pt x="4572000" y="27432"/>
                </a:cubicBezTo>
                <a:cubicBezTo>
                  <a:pt x="4318030" y="43025"/>
                  <a:pt x="4161104" y="34314"/>
                  <a:pt x="4010297" y="27432"/>
                </a:cubicBezTo>
                <a:cubicBezTo>
                  <a:pt x="3859490" y="20550"/>
                  <a:pt x="3592529" y="6613"/>
                  <a:pt x="3357154" y="27432"/>
                </a:cubicBezTo>
                <a:cubicBezTo>
                  <a:pt x="3121779" y="48251"/>
                  <a:pt x="2884285" y="3780"/>
                  <a:pt x="2704011" y="27432"/>
                </a:cubicBezTo>
                <a:cubicBezTo>
                  <a:pt x="2523737" y="51084"/>
                  <a:pt x="2295944" y="32081"/>
                  <a:pt x="2096589" y="27432"/>
                </a:cubicBezTo>
                <a:cubicBezTo>
                  <a:pt x="1897234" y="22783"/>
                  <a:pt x="1623782" y="52518"/>
                  <a:pt x="1352006" y="27432"/>
                </a:cubicBezTo>
                <a:cubicBezTo>
                  <a:pt x="1080230" y="2346"/>
                  <a:pt x="869959" y="12864"/>
                  <a:pt x="607423" y="27432"/>
                </a:cubicBezTo>
                <a:cubicBezTo>
                  <a:pt x="344887" y="42000"/>
                  <a:pt x="188100" y="40051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35A41"/>
          </a:solidFill>
          <a:ln w="38100" cap="rnd">
            <a:solidFill>
              <a:srgbClr val="F35A4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ate Placeholder 26">
            <a:extLst>
              <a:ext uri="{FF2B5EF4-FFF2-40B4-BE49-F238E27FC236}">
                <a16:creationId xmlns:a16="http://schemas.microsoft.com/office/drawing/2014/main" id="{F28B82B1-E269-4325-A665-6CFE5DEE5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Footer Placeholder 27">
            <a:extLst>
              <a:ext uri="{FF2B5EF4-FFF2-40B4-BE49-F238E27FC236}">
                <a16:creationId xmlns:a16="http://schemas.microsoft.com/office/drawing/2014/main" id="{7C700527-76FD-4DF4-A597-6F5E089CA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Slide Number Placeholder 28">
            <a:extLst>
              <a:ext uri="{FF2B5EF4-FFF2-40B4-BE49-F238E27FC236}">
                <a16:creationId xmlns:a16="http://schemas.microsoft.com/office/drawing/2014/main" id="{B5EA49A9-01EB-4D60-A392-7DC9B625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9612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6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r>
              <a:rPr lang="en-US" sz="5000">
                <a:cs typeface="Calibri Light"/>
              </a:rPr>
              <a:t>Breadboard</a:t>
            </a:r>
            <a:endParaRPr lang="en-US" sz="50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>
                <a:cs typeface="Calibri"/>
              </a:rPr>
              <a:t>Presented by Jatasya Raval AKA Mad Genius</a:t>
            </a:r>
            <a:endParaRPr lang="en-US" b="1"/>
          </a:p>
        </p:txBody>
      </p:sp>
      <p:sp>
        <p:nvSpPr>
          <p:cNvPr id="59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27432"/>
          </a:xfrm>
          <a:custGeom>
            <a:avLst/>
            <a:gdLst>
              <a:gd name="connsiteX0" fmla="*/ 0 w 3474720"/>
              <a:gd name="connsiteY0" fmla="*/ 0 h 27432"/>
              <a:gd name="connsiteX1" fmla="*/ 660197 w 3474720"/>
              <a:gd name="connsiteY1" fmla="*/ 0 h 27432"/>
              <a:gd name="connsiteX2" fmla="*/ 1355141 w 3474720"/>
              <a:gd name="connsiteY2" fmla="*/ 0 h 27432"/>
              <a:gd name="connsiteX3" fmla="*/ 2084832 w 3474720"/>
              <a:gd name="connsiteY3" fmla="*/ 0 h 27432"/>
              <a:gd name="connsiteX4" fmla="*/ 2814523 w 3474720"/>
              <a:gd name="connsiteY4" fmla="*/ 0 h 27432"/>
              <a:gd name="connsiteX5" fmla="*/ 3474720 w 3474720"/>
              <a:gd name="connsiteY5" fmla="*/ 0 h 27432"/>
              <a:gd name="connsiteX6" fmla="*/ 3474720 w 3474720"/>
              <a:gd name="connsiteY6" fmla="*/ 27432 h 27432"/>
              <a:gd name="connsiteX7" fmla="*/ 2710282 w 3474720"/>
              <a:gd name="connsiteY7" fmla="*/ 27432 h 27432"/>
              <a:gd name="connsiteX8" fmla="*/ 1945843 w 3474720"/>
              <a:gd name="connsiteY8" fmla="*/ 27432 h 27432"/>
              <a:gd name="connsiteX9" fmla="*/ 1250899 w 3474720"/>
              <a:gd name="connsiteY9" fmla="*/ 27432 h 27432"/>
              <a:gd name="connsiteX10" fmla="*/ 0 w 3474720"/>
              <a:gd name="connsiteY10" fmla="*/ 27432 h 27432"/>
              <a:gd name="connsiteX11" fmla="*/ 0 w 347472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74720" h="27432" fill="none" extrusionOk="0">
                <a:moveTo>
                  <a:pt x="0" y="0"/>
                </a:moveTo>
                <a:cubicBezTo>
                  <a:pt x="307185" y="-8713"/>
                  <a:pt x="392307" y="-13121"/>
                  <a:pt x="660197" y="0"/>
                </a:cubicBezTo>
                <a:cubicBezTo>
                  <a:pt x="928087" y="13121"/>
                  <a:pt x="1167029" y="-2668"/>
                  <a:pt x="1355141" y="0"/>
                </a:cubicBezTo>
                <a:cubicBezTo>
                  <a:pt x="1543253" y="2668"/>
                  <a:pt x="1739408" y="-6709"/>
                  <a:pt x="2084832" y="0"/>
                </a:cubicBezTo>
                <a:cubicBezTo>
                  <a:pt x="2430256" y="6709"/>
                  <a:pt x="2538889" y="29706"/>
                  <a:pt x="2814523" y="0"/>
                </a:cubicBezTo>
                <a:cubicBezTo>
                  <a:pt x="3090157" y="-29706"/>
                  <a:pt x="3152920" y="-15446"/>
                  <a:pt x="3474720" y="0"/>
                </a:cubicBezTo>
                <a:cubicBezTo>
                  <a:pt x="3473554" y="7395"/>
                  <a:pt x="3474765" y="21864"/>
                  <a:pt x="3474720" y="27432"/>
                </a:cubicBezTo>
                <a:cubicBezTo>
                  <a:pt x="3275380" y="12730"/>
                  <a:pt x="2958934" y="10130"/>
                  <a:pt x="2710282" y="27432"/>
                </a:cubicBezTo>
                <a:cubicBezTo>
                  <a:pt x="2461630" y="44734"/>
                  <a:pt x="2131168" y="43757"/>
                  <a:pt x="1945843" y="27432"/>
                </a:cubicBezTo>
                <a:cubicBezTo>
                  <a:pt x="1760518" y="11107"/>
                  <a:pt x="1444829" y="-3738"/>
                  <a:pt x="1250899" y="27432"/>
                </a:cubicBezTo>
                <a:cubicBezTo>
                  <a:pt x="1056969" y="58602"/>
                  <a:pt x="444992" y="52761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474720" h="27432" stroke="0" extrusionOk="0">
                <a:moveTo>
                  <a:pt x="0" y="0"/>
                </a:moveTo>
                <a:cubicBezTo>
                  <a:pt x="300114" y="-5103"/>
                  <a:pt x="525093" y="-25284"/>
                  <a:pt x="660197" y="0"/>
                </a:cubicBezTo>
                <a:cubicBezTo>
                  <a:pt x="795301" y="25284"/>
                  <a:pt x="1023172" y="17955"/>
                  <a:pt x="1250899" y="0"/>
                </a:cubicBezTo>
                <a:cubicBezTo>
                  <a:pt x="1478626" y="-17955"/>
                  <a:pt x="1782079" y="-27844"/>
                  <a:pt x="2015338" y="0"/>
                </a:cubicBezTo>
                <a:cubicBezTo>
                  <a:pt x="2248597" y="27844"/>
                  <a:pt x="2491007" y="27648"/>
                  <a:pt x="2675534" y="0"/>
                </a:cubicBezTo>
                <a:cubicBezTo>
                  <a:pt x="2860061" y="-27648"/>
                  <a:pt x="3088679" y="-3661"/>
                  <a:pt x="3474720" y="0"/>
                </a:cubicBezTo>
                <a:cubicBezTo>
                  <a:pt x="3474913" y="12649"/>
                  <a:pt x="3473732" y="17989"/>
                  <a:pt x="3474720" y="27432"/>
                </a:cubicBezTo>
                <a:cubicBezTo>
                  <a:pt x="3317198" y="15714"/>
                  <a:pt x="2959205" y="52182"/>
                  <a:pt x="2779776" y="27432"/>
                </a:cubicBezTo>
                <a:cubicBezTo>
                  <a:pt x="2600347" y="2682"/>
                  <a:pt x="2382660" y="-684"/>
                  <a:pt x="2015338" y="27432"/>
                </a:cubicBezTo>
                <a:cubicBezTo>
                  <a:pt x="1648016" y="55548"/>
                  <a:pt x="1641073" y="39646"/>
                  <a:pt x="1424635" y="27432"/>
                </a:cubicBezTo>
                <a:cubicBezTo>
                  <a:pt x="1208197" y="15218"/>
                  <a:pt x="1021559" y="15893"/>
                  <a:pt x="729691" y="27432"/>
                </a:cubicBezTo>
                <a:cubicBezTo>
                  <a:pt x="437823" y="38971"/>
                  <a:pt x="153856" y="-2647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DF4E7B"/>
          </a:solidFill>
          <a:ln w="38100" cap="rnd">
            <a:solidFill>
              <a:srgbClr val="DF4E7B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2CA574ED-9F9F-4FF3-8691-44E2332CAC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88" r="19558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45755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168AB93A-48BC-4C25-A3AD-C17B5A682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98581" y="643467"/>
            <a:ext cx="3562483" cy="3569241"/>
          </a:xfrm>
        </p:spPr>
        <p:txBody>
          <a:bodyPr>
            <a:normAutofit/>
          </a:bodyPr>
          <a:lstStyle/>
          <a:p>
            <a:r>
              <a:rPr lang="en-US" sz="4900">
                <a:cs typeface="Calibri Light"/>
              </a:rPr>
              <a:t>Breadboard</a:t>
            </a:r>
            <a:endParaRPr lang="en-US" sz="49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98581" y="4631161"/>
            <a:ext cx="3562483" cy="156948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>
                <a:cs typeface="Calibri"/>
              </a:rPr>
              <a:t>Presented by Jatasya Raval AKA Mad Genius</a:t>
            </a:r>
            <a:endParaRPr lang="en-US" b="1"/>
          </a:p>
        </p:txBody>
      </p:sp>
      <p:sp>
        <p:nvSpPr>
          <p:cNvPr id="66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5874" y="4409267"/>
            <a:ext cx="3242551" cy="27432"/>
          </a:xfrm>
          <a:custGeom>
            <a:avLst/>
            <a:gdLst>
              <a:gd name="connsiteX0" fmla="*/ 0 w 3242551"/>
              <a:gd name="connsiteY0" fmla="*/ 0 h 27432"/>
              <a:gd name="connsiteX1" fmla="*/ 616085 w 3242551"/>
              <a:gd name="connsiteY1" fmla="*/ 0 h 27432"/>
              <a:gd name="connsiteX2" fmla="*/ 1264595 w 3242551"/>
              <a:gd name="connsiteY2" fmla="*/ 0 h 27432"/>
              <a:gd name="connsiteX3" fmla="*/ 1945531 w 3242551"/>
              <a:gd name="connsiteY3" fmla="*/ 0 h 27432"/>
              <a:gd name="connsiteX4" fmla="*/ 2626466 w 3242551"/>
              <a:gd name="connsiteY4" fmla="*/ 0 h 27432"/>
              <a:gd name="connsiteX5" fmla="*/ 3242551 w 3242551"/>
              <a:gd name="connsiteY5" fmla="*/ 0 h 27432"/>
              <a:gd name="connsiteX6" fmla="*/ 3242551 w 3242551"/>
              <a:gd name="connsiteY6" fmla="*/ 27432 h 27432"/>
              <a:gd name="connsiteX7" fmla="*/ 2529190 w 3242551"/>
              <a:gd name="connsiteY7" fmla="*/ 27432 h 27432"/>
              <a:gd name="connsiteX8" fmla="*/ 1815829 w 3242551"/>
              <a:gd name="connsiteY8" fmla="*/ 27432 h 27432"/>
              <a:gd name="connsiteX9" fmla="*/ 1167318 w 3242551"/>
              <a:gd name="connsiteY9" fmla="*/ 27432 h 27432"/>
              <a:gd name="connsiteX10" fmla="*/ 0 w 3242551"/>
              <a:gd name="connsiteY10" fmla="*/ 27432 h 27432"/>
              <a:gd name="connsiteX11" fmla="*/ 0 w 3242551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42551" h="27432" fill="none" extrusionOk="0">
                <a:moveTo>
                  <a:pt x="0" y="0"/>
                </a:moveTo>
                <a:cubicBezTo>
                  <a:pt x="194108" y="-30346"/>
                  <a:pt x="476260" y="9901"/>
                  <a:pt x="616085" y="0"/>
                </a:cubicBezTo>
                <a:cubicBezTo>
                  <a:pt x="755911" y="-9901"/>
                  <a:pt x="955441" y="-31994"/>
                  <a:pt x="1264595" y="0"/>
                </a:cubicBezTo>
                <a:cubicBezTo>
                  <a:pt x="1573749" y="31994"/>
                  <a:pt x="1618785" y="-7447"/>
                  <a:pt x="1945531" y="0"/>
                </a:cubicBezTo>
                <a:cubicBezTo>
                  <a:pt x="2272277" y="7447"/>
                  <a:pt x="2390625" y="1646"/>
                  <a:pt x="2626466" y="0"/>
                </a:cubicBezTo>
                <a:cubicBezTo>
                  <a:pt x="2862308" y="-1646"/>
                  <a:pt x="3064770" y="5184"/>
                  <a:pt x="3242551" y="0"/>
                </a:cubicBezTo>
                <a:cubicBezTo>
                  <a:pt x="3241385" y="7395"/>
                  <a:pt x="3242596" y="21864"/>
                  <a:pt x="3242551" y="27432"/>
                </a:cubicBezTo>
                <a:cubicBezTo>
                  <a:pt x="3023282" y="59750"/>
                  <a:pt x="2875833" y="36030"/>
                  <a:pt x="2529190" y="27432"/>
                </a:cubicBezTo>
                <a:cubicBezTo>
                  <a:pt x="2182547" y="18834"/>
                  <a:pt x="2011286" y="10066"/>
                  <a:pt x="1815829" y="27432"/>
                </a:cubicBezTo>
                <a:cubicBezTo>
                  <a:pt x="1620372" y="44798"/>
                  <a:pt x="1410011" y="-1058"/>
                  <a:pt x="1167318" y="27432"/>
                </a:cubicBezTo>
                <a:cubicBezTo>
                  <a:pt x="924625" y="55922"/>
                  <a:pt x="241931" y="85033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42551" h="27432" stroke="0" extrusionOk="0">
                <a:moveTo>
                  <a:pt x="0" y="0"/>
                </a:moveTo>
                <a:cubicBezTo>
                  <a:pt x="292987" y="-12051"/>
                  <a:pt x="313221" y="-4437"/>
                  <a:pt x="616085" y="0"/>
                </a:cubicBezTo>
                <a:cubicBezTo>
                  <a:pt x="918950" y="4437"/>
                  <a:pt x="1001475" y="-7765"/>
                  <a:pt x="1167318" y="0"/>
                </a:cubicBezTo>
                <a:cubicBezTo>
                  <a:pt x="1333161" y="7765"/>
                  <a:pt x="1642740" y="34995"/>
                  <a:pt x="1880680" y="0"/>
                </a:cubicBezTo>
                <a:cubicBezTo>
                  <a:pt x="2118620" y="-34995"/>
                  <a:pt x="2326628" y="756"/>
                  <a:pt x="2496764" y="0"/>
                </a:cubicBezTo>
                <a:cubicBezTo>
                  <a:pt x="2666900" y="-756"/>
                  <a:pt x="2887316" y="25599"/>
                  <a:pt x="3242551" y="0"/>
                </a:cubicBezTo>
                <a:cubicBezTo>
                  <a:pt x="3242744" y="12649"/>
                  <a:pt x="3241563" y="17989"/>
                  <a:pt x="3242551" y="27432"/>
                </a:cubicBezTo>
                <a:cubicBezTo>
                  <a:pt x="3008998" y="-2757"/>
                  <a:pt x="2799879" y="44559"/>
                  <a:pt x="2594041" y="27432"/>
                </a:cubicBezTo>
                <a:cubicBezTo>
                  <a:pt x="2388203" y="10306"/>
                  <a:pt x="2212925" y="-2221"/>
                  <a:pt x="1880680" y="27432"/>
                </a:cubicBezTo>
                <a:cubicBezTo>
                  <a:pt x="1548435" y="57085"/>
                  <a:pt x="1523943" y="37041"/>
                  <a:pt x="1329446" y="27432"/>
                </a:cubicBezTo>
                <a:cubicBezTo>
                  <a:pt x="1134949" y="17823"/>
                  <a:pt x="919920" y="28299"/>
                  <a:pt x="680936" y="27432"/>
                </a:cubicBezTo>
                <a:cubicBezTo>
                  <a:pt x="441952" y="26566"/>
                  <a:pt x="273000" y="57219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FE3014"/>
          </a:solidFill>
          <a:ln w="38100" cap="rnd">
            <a:solidFill>
              <a:srgbClr val="FE3014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D9F900BC-0D0D-4DD1-B685-A7CFAD365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1801014"/>
            <a:ext cx="7214616" cy="322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29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B06D62A2-ECA3-4A1D-B1BB-F2659EAF0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8881" y="4711903"/>
            <a:ext cx="10909640" cy="904970"/>
          </a:xfrm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600">
                <a:cs typeface="Calibri Light"/>
              </a:rPr>
              <a:t>Breadboard</a:t>
            </a:r>
            <a:endParaRPr lang="en-US" sz="56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8881" y="5677017"/>
            <a:ext cx="10909643" cy="5526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b="1">
                <a:cs typeface="Calibri"/>
              </a:rPr>
              <a:t>Presented by Jatasya Raval AKA Mad Genius</a:t>
            </a:r>
            <a:endParaRPr lang="en-US" sz="2400" b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BF61386-BE55-456D-9F5B-D983F5B63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606" y="320040"/>
            <a:ext cx="9947740" cy="390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364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7">
            <a:extLst>
              <a:ext uri="{FF2B5EF4-FFF2-40B4-BE49-F238E27FC236}">
                <a16:creationId xmlns:a16="http://schemas.microsoft.com/office/drawing/2014/main" id="{76906711-0AFB-47DD-A4B6-4E94B38B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Freeform: Shape 99">
            <a:extLst>
              <a:ext uri="{FF2B5EF4-FFF2-40B4-BE49-F238E27FC236}">
                <a16:creationId xmlns:a16="http://schemas.microsoft.com/office/drawing/2014/main" id="{AA91F649-894C-41F6-A21D-3D1AC558E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877832"/>
          </a:xfrm>
          <a:custGeom>
            <a:avLst/>
            <a:gdLst>
              <a:gd name="connsiteX0" fmla="*/ 6789701 w 12192000"/>
              <a:gd name="connsiteY0" fmla="*/ 2809623 h 2877832"/>
              <a:gd name="connsiteX1" fmla="*/ 6788702 w 12192000"/>
              <a:gd name="connsiteY1" fmla="*/ 2809701 h 2877832"/>
              <a:gd name="connsiteX2" fmla="*/ 6788476 w 12192000"/>
              <a:gd name="connsiteY2" fmla="*/ 2810235 h 2877832"/>
              <a:gd name="connsiteX3" fmla="*/ 0 w 12192000"/>
              <a:gd name="connsiteY3" fmla="*/ 0 h 2877832"/>
              <a:gd name="connsiteX4" fmla="*/ 12192000 w 12192000"/>
              <a:gd name="connsiteY4" fmla="*/ 0 h 2877832"/>
              <a:gd name="connsiteX5" fmla="*/ 12192000 w 12192000"/>
              <a:gd name="connsiteY5" fmla="*/ 1915388 h 2877832"/>
              <a:gd name="connsiteX6" fmla="*/ 12061096 w 12192000"/>
              <a:gd name="connsiteY6" fmla="*/ 1954428 h 2877832"/>
              <a:gd name="connsiteX7" fmla="*/ 11676800 w 12192000"/>
              <a:gd name="connsiteY7" fmla="*/ 2058003 h 2877832"/>
              <a:gd name="connsiteX8" fmla="*/ 10425355 w 12192000"/>
              <a:gd name="connsiteY8" fmla="*/ 2341542 h 2877832"/>
              <a:gd name="connsiteX9" fmla="*/ 9424022 w 12192000"/>
              <a:gd name="connsiteY9" fmla="*/ 2516704 h 2877832"/>
              <a:gd name="connsiteX10" fmla="*/ 8458419 w 12192000"/>
              <a:gd name="connsiteY10" fmla="*/ 2650405 h 2877832"/>
              <a:gd name="connsiteX11" fmla="*/ 7715970 w 12192000"/>
              <a:gd name="connsiteY11" fmla="*/ 2730352 h 2877832"/>
              <a:gd name="connsiteX12" fmla="*/ 6951716 w 12192000"/>
              <a:gd name="connsiteY12" fmla="*/ 2796132 h 2877832"/>
              <a:gd name="connsiteX13" fmla="*/ 6936303 w 12192000"/>
              <a:gd name="connsiteY13" fmla="*/ 2798203 h 2877832"/>
              <a:gd name="connsiteX14" fmla="*/ 6790448 w 12192000"/>
              <a:gd name="connsiteY14" fmla="*/ 2809564 h 2877832"/>
              <a:gd name="connsiteX15" fmla="*/ 6799941 w 12192000"/>
              <a:gd name="connsiteY15" fmla="*/ 2811384 h 2877832"/>
              <a:gd name="connsiteX16" fmla="*/ 6835432 w 12192000"/>
              <a:gd name="connsiteY16" fmla="*/ 2809677 h 2877832"/>
              <a:gd name="connsiteX17" fmla="*/ 6884003 w 12192000"/>
              <a:gd name="connsiteY17" fmla="*/ 2806699 h 2877832"/>
              <a:gd name="connsiteX18" fmla="*/ 7578771 w 12192000"/>
              <a:gd name="connsiteY18" fmla="*/ 2774172 h 2877832"/>
              <a:gd name="connsiteX19" fmla="*/ 8623845 w 12192000"/>
              <a:gd name="connsiteY19" fmla="*/ 2687275 h 2877832"/>
              <a:gd name="connsiteX20" fmla="*/ 9479970 w 12192000"/>
              <a:gd name="connsiteY20" fmla="*/ 2583369 h 2877832"/>
              <a:gd name="connsiteX21" fmla="*/ 10629308 w 12192000"/>
              <a:gd name="connsiteY21" fmla="*/ 2389212 h 2877832"/>
              <a:gd name="connsiteX22" fmla="*/ 11998498 w 12192000"/>
              <a:gd name="connsiteY22" fmla="*/ 2063218 h 2877832"/>
              <a:gd name="connsiteX23" fmla="*/ 12192000 w 12192000"/>
              <a:gd name="connsiteY23" fmla="*/ 2006219 h 2877832"/>
              <a:gd name="connsiteX24" fmla="*/ 12192000 w 12192000"/>
              <a:gd name="connsiteY24" fmla="*/ 2060956 h 2877832"/>
              <a:gd name="connsiteX25" fmla="*/ 11829257 w 12192000"/>
              <a:gd name="connsiteY25" fmla="*/ 2166255 h 2877832"/>
              <a:gd name="connsiteX26" fmla="*/ 10939183 w 12192000"/>
              <a:gd name="connsiteY26" fmla="*/ 2380770 h 2877832"/>
              <a:gd name="connsiteX27" fmla="*/ 9985530 w 12192000"/>
              <a:gd name="connsiteY27" fmla="*/ 2560775 h 2877832"/>
              <a:gd name="connsiteX28" fmla="*/ 9186882 w 12192000"/>
              <a:gd name="connsiteY28" fmla="*/ 2676722 h 2877832"/>
              <a:gd name="connsiteX29" fmla="*/ 8578198 w 12192000"/>
              <a:gd name="connsiteY29" fmla="*/ 2746241 h 2877832"/>
              <a:gd name="connsiteX30" fmla="*/ 7864358 w 12192000"/>
              <a:gd name="connsiteY30" fmla="*/ 2807692 h 2877832"/>
              <a:gd name="connsiteX31" fmla="*/ 6935502 w 12192000"/>
              <a:gd name="connsiteY31" fmla="*/ 2859086 h 2877832"/>
              <a:gd name="connsiteX32" fmla="*/ 6477750 w 12192000"/>
              <a:gd name="connsiteY32" fmla="*/ 2872989 h 2877832"/>
              <a:gd name="connsiteX33" fmla="*/ 6362294 w 12192000"/>
              <a:gd name="connsiteY33" fmla="*/ 2877832 h 2877832"/>
              <a:gd name="connsiteX34" fmla="*/ 6057129 w 12192000"/>
              <a:gd name="connsiteY34" fmla="*/ 2877832 h 2877832"/>
              <a:gd name="connsiteX35" fmla="*/ 5977784 w 12192000"/>
              <a:gd name="connsiteY35" fmla="*/ 2873238 h 2877832"/>
              <a:gd name="connsiteX36" fmla="*/ 5265087 w 12192000"/>
              <a:gd name="connsiteY36" fmla="*/ 2836989 h 2877832"/>
              <a:gd name="connsiteX37" fmla="*/ 4346277 w 12192000"/>
              <a:gd name="connsiteY37" fmla="*/ 2774919 h 2877832"/>
              <a:gd name="connsiteX38" fmla="*/ 3373045 w 12192000"/>
              <a:gd name="connsiteY38" fmla="*/ 2676350 h 2877832"/>
              <a:gd name="connsiteX39" fmla="*/ 2362173 w 12192000"/>
              <a:gd name="connsiteY39" fmla="*/ 2557423 h 2877832"/>
              <a:gd name="connsiteX40" fmla="*/ 1233178 w 12192000"/>
              <a:gd name="connsiteY40" fmla="*/ 2384247 h 2877832"/>
              <a:gd name="connsiteX41" fmla="*/ 68500 w 12192000"/>
              <a:gd name="connsiteY41" fmla="*/ 2144540 h 2877832"/>
              <a:gd name="connsiteX42" fmla="*/ 0 w 12192000"/>
              <a:gd name="connsiteY42" fmla="*/ 2127185 h 2877832"/>
              <a:gd name="connsiteX43" fmla="*/ 0 w 12192000"/>
              <a:gd name="connsiteY43" fmla="*/ 2070696 h 2877832"/>
              <a:gd name="connsiteX44" fmla="*/ 72441 w 12192000"/>
              <a:gd name="connsiteY44" fmla="*/ 2089473 h 2877832"/>
              <a:gd name="connsiteX45" fmla="*/ 600716 w 12192000"/>
              <a:gd name="connsiteY45" fmla="*/ 2207843 h 2877832"/>
              <a:gd name="connsiteX46" fmla="*/ 1769512 w 12192000"/>
              <a:gd name="connsiteY46" fmla="*/ 2418011 h 2877832"/>
              <a:gd name="connsiteX47" fmla="*/ 2613554 w 12192000"/>
              <a:gd name="connsiteY47" fmla="*/ 2534953 h 2877832"/>
              <a:gd name="connsiteX48" fmla="*/ 2581134 w 12192000"/>
              <a:gd name="connsiteY48" fmla="*/ 2525022 h 2877832"/>
              <a:gd name="connsiteX49" fmla="*/ 1112635 w 12192000"/>
              <a:gd name="connsiteY49" fmla="*/ 2192325 h 2877832"/>
              <a:gd name="connsiteX50" fmla="*/ 420412 w 12192000"/>
              <a:gd name="connsiteY50" fmla="*/ 1992892 h 2877832"/>
              <a:gd name="connsiteX51" fmla="*/ 0 w 12192000"/>
              <a:gd name="connsiteY51" fmla="*/ 1853975 h 287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000" h="2877832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rgbClr val="FFE3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8881" y="390525"/>
            <a:ext cx="10909640" cy="1510301"/>
          </a:xfrm>
        </p:spPr>
        <p:txBody>
          <a:bodyPr anchor="ctr">
            <a:normAutofit/>
          </a:bodyPr>
          <a:lstStyle/>
          <a:p>
            <a:pPr algn="ctr"/>
            <a:r>
              <a:rPr lang="en-US" sz="6600">
                <a:solidFill>
                  <a:srgbClr val="FFFFFF"/>
                </a:solidFill>
                <a:cs typeface="Calibri Light"/>
              </a:rPr>
              <a:t>Breadboard</a:t>
            </a:r>
            <a:endParaRPr lang="en-US" sz="66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1" y="1900826"/>
            <a:ext cx="6396204" cy="6625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b="1">
                <a:solidFill>
                  <a:srgbClr val="FFFFFF"/>
                </a:solidFill>
                <a:cs typeface="Calibri"/>
              </a:rPr>
              <a:t>Presented by Jatasya Raval AKA Mad Genius</a:t>
            </a:r>
            <a:endParaRPr lang="en-US" sz="2400" b="1">
              <a:solidFill>
                <a:srgbClr val="FFFFFF"/>
              </a:solidFill>
            </a:endParaRPr>
          </a:p>
        </p:txBody>
      </p:sp>
      <p:sp>
        <p:nvSpPr>
          <p:cNvPr id="102" name="Rectangle 7">
            <a:extLst>
              <a:ext uri="{FF2B5EF4-FFF2-40B4-BE49-F238E27FC236}">
                <a16:creationId xmlns:a16="http://schemas.microsoft.com/office/drawing/2014/main" id="{56037404-66BD-46B5-9323-1B5313196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1753266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27D6F6F0-5D73-4AF7-89CE-022689B7E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33" y="3067050"/>
            <a:ext cx="7693086" cy="301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931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/>
            <a:ahLst/>
            <a:cxnLst/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15">
            <a:extLst>
              <a:ext uri="{FF2B5EF4-FFF2-40B4-BE49-F238E27FC236}">
                <a16:creationId xmlns:a16="http://schemas.microsoft.com/office/drawing/2014/main" id="{F4F387E6-CB34-4EAB-9263-14FA59AF7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7">
            <a:extLst>
              <a:ext uri="{FF2B5EF4-FFF2-40B4-BE49-F238E27FC236}">
                <a16:creationId xmlns:a16="http://schemas.microsoft.com/office/drawing/2014/main" id="{5E4E4EA2-F156-4E7A-B7FF-60F80A1CAA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791449" y="-542552"/>
            <a:ext cx="2609101" cy="12192002"/>
          </a:xfrm>
          <a:custGeom>
            <a:avLst/>
            <a:gdLst>
              <a:gd name="connsiteX0" fmla="*/ 2609023 w 2609101"/>
              <a:gd name="connsiteY0" fmla="*/ 3665900 h 12192002"/>
              <a:gd name="connsiteX1" fmla="*/ 2587251 w 2609101"/>
              <a:gd name="connsiteY1" fmla="*/ 4137482 h 12192002"/>
              <a:gd name="connsiteX2" fmla="*/ 2571005 w 2609101"/>
              <a:gd name="connsiteY2" fmla="*/ 4949832 h 12192002"/>
              <a:gd name="connsiteX3" fmla="*/ 2580707 w 2609101"/>
              <a:gd name="connsiteY3" fmla="*/ 5307482 h 12192002"/>
              <a:gd name="connsiteX4" fmla="*/ 2556340 w 2609101"/>
              <a:gd name="connsiteY4" fmla="*/ 6277505 h 12192002"/>
              <a:gd name="connsiteX5" fmla="*/ 2575066 w 2609101"/>
              <a:gd name="connsiteY5" fmla="*/ 7709921 h 12192002"/>
              <a:gd name="connsiteX6" fmla="*/ 2573487 w 2609101"/>
              <a:gd name="connsiteY6" fmla="*/ 8936700 h 12192002"/>
              <a:gd name="connsiteX7" fmla="*/ 2581158 w 2609101"/>
              <a:gd name="connsiteY7" fmla="*/ 9338014 h 12192002"/>
              <a:gd name="connsiteX8" fmla="*/ 2581158 w 2609101"/>
              <a:gd name="connsiteY8" fmla="*/ 9717836 h 12192002"/>
              <a:gd name="connsiteX9" fmla="*/ 2513469 w 2609101"/>
              <a:gd name="connsiteY9" fmla="*/ 10882180 h 12192002"/>
              <a:gd name="connsiteX10" fmla="*/ 2540947 w 2609101"/>
              <a:gd name="connsiteY10" fmla="*/ 11926948 h 12192002"/>
              <a:gd name="connsiteX11" fmla="*/ 2571690 w 2609101"/>
              <a:gd name="connsiteY11" fmla="*/ 12192002 h 12192002"/>
              <a:gd name="connsiteX12" fmla="*/ 317800 w 2609101"/>
              <a:gd name="connsiteY12" fmla="*/ 12192002 h 12192002"/>
              <a:gd name="connsiteX13" fmla="*/ 317800 w 2609101"/>
              <a:gd name="connsiteY13" fmla="*/ 12192001 h 12192002"/>
              <a:gd name="connsiteX14" fmla="*/ 0 w 2609101"/>
              <a:gd name="connsiteY14" fmla="*/ 12192001 h 12192002"/>
              <a:gd name="connsiteX15" fmla="*/ 0 w 2609101"/>
              <a:gd name="connsiteY15" fmla="*/ 0 h 12192002"/>
              <a:gd name="connsiteX16" fmla="*/ 502920 w 2609101"/>
              <a:gd name="connsiteY16" fmla="*/ 0 h 12192002"/>
              <a:gd name="connsiteX17" fmla="*/ 502920 w 2609101"/>
              <a:gd name="connsiteY17" fmla="*/ 1 h 12192002"/>
              <a:gd name="connsiteX18" fmla="*/ 2576849 w 2609101"/>
              <a:gd name="connsiteY18" fmla="*/ 1 h 12192002"/>
              <a:gd name="connsiteX19" fmla="*/ 2559770 w 2609101"/>
              <a:gd name="connsiteY19" fmla="*/ 168559 h 12192002"/>
              <a:gd name="connsiteX20" fmla="*/ 2568749 w 2609101"/>
              <a:gd name="connsiteY20" fmla="*/ 749861 h 12192002"/>
              <a:gd name="connsiteX21" fmla="*/ 2575743 w 2609101"/>
              <a:gd name="connsiteY21" fmla="*/ 1443898 h 12192002"/>
              <a:gd name="connsiteX22" fmla="*/ 2540772 w 2609101"/>
              <a:gd name="connsiteY22" fmla="*/ 1979809 h 12192002"/>
              <a:gd name="connsiteX23" fmla="*/ 2590182 w 2609101"/>
              <a:gd name="connsiteY23" fmla="*/ 3194149 h 12192002"/>
              <a:gd name="connsiteX24" fmla="*/ 2609023 w 2609101"/>
              <a:gd name="connsiteY24" fmla="*/ 3665900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609101" h="12192002">
                <a:moveTo>
                  <a:pt x="2609023" y="3665900"/>
                </a:moveTo>
                <a:cubicBezTo>
                  <a:pt x="2609870" y="3823094"/>
                  <a:pt x="2603947" y="3980259"/>
                  <a:pt x="2587251" y="4137482"/>
                </a:cubicBezTo>
                <a:cubicBezTo>
                  <a:pt x="2558822" y="4407585"/>
                  <a:pt x="2543930" y="4678140"/>
                  <a:pt x="2571005" y="4949832"/>
                </a:cubicBezTo>
                <a:cubicBezTo>
                  <a:pt x="2582963" y="5068597"/>
                  <a:pt x="2595825" y="5188719"/>
                  <a:pt x="2580707" y="5307482"/>
                </a:cubicBezTo>
                <a:cubicBezTo>
                  <a:pt x="2539867" y="5630293"/>
                  <a:pt x="2546187" y="5954014"/>
                  <a:pt x="2556340" y="6277505"/>
                </a:cubicBezTo>
                <a:cubicBezTo>
                  <a:pt x="2571457" y="6755050"/>
                  <a:pt x="2596500" y="7231919"/>
                  <a:pt x="2575066" y="7709921"/>
                </a:cubicBezTo>
                <a:cubicBezTo>
                  <a:pt x="2556790" y="8118471"/>
                  <a:pt x="2586347" y="8527702"/>
                  <a:pt x="2573487" y="8936700"/>
                </a:cubicBezTo>
                <a:cubicBezTo>
                  <a:pt x="2569155" y="9070512"/>
                  <a:pt x="2571727" y="9204454"/>
                  <a:pt x="2581158" y="9338014"/>
                </a:cubicBezTo>
                <a:cubicBezTo>
                  <a:pt x="2592779" y="9464358"/>
                  <a:pt x="2592779" y="9591492"/>
                  <a:pt x="2581158" y="9717836"/>
                </a:cubicBezTo>
                <a:cubicBezTo>
                  <a:pt x="2537611" y="10104668"/>
                  <a:pt x="2519789" y="10493310"/>
                  <a:pt x="2513469" y="10882180"/>
                </a:cubicBezTo>
                <a:cubicBezTo>
                  <a:pt x="2507716" y="11231010"/>
                  <a:pt x="2510593" y="11579710"/>
                  <a:pt x="2540947" y="11926948"/>
                </a:cubicBezTo>
                <a:lnTo>
                  <a:pt x="2571690" y="12192002"/>
                </a:lnTo>
                <a:lnTo>
                  <a:pt x="317800" y="12192002"/>
                </a:lnTo>
                <a:lnTo>
                  <a:pt x="317800" y="12192001"/>
                </a:lnTo>
                <a:lnTo>
                  <a:pt x="0" y="12192001"/>
                </a:lnTo>
                <a:lnTo>
                  <a:pt x="0" y="0"/>
                </a:lnTo>
                <a:lnTo>
                  <a:pt x="502920" y="0"/>
                </a:lnTo>
                <a:lnTo>
                  <a:pt x="502920" y="1"/>
                </a:lnTo>
                <a:lnTo>
                  <a:pt x="2576849" y="1"/>
                </a:lnTo>
                <a:lnTo>
                  <a:pt x="2559770" y="168559"/>
                </a:lnTo>
                <a:cubicBezTo>
                  <a:pt x="2547597" y="362008"/>
                  <a:pt x="2555889" y="555934"/>
                  <a:pt x="2568749" y="749861"/>
                </a:cubicBezTo>
                <a:cubicBezTo>
                  <a:pt x="2587995" y="980723"/>
                  <a:pt x="2590342" y="1212702"/>
                  <a:pt x="2575743" y="1443898"/>
                </a:cubicBezTo>
                <a:cubicBezTo>
                  <a:pt x="2561530" y="1622385"/>
                  <a:pt x="2545510" y="1800869"/>
                  <a:pt x="2540772" y="1979809"/>
                </a:cubicBezTo>
                <a:cubicBezTo>
                  <a:pt x="2529488" y="2387004"/>
                  <a:pt x="2563334" y="2789896"/>
                  <a:pt x="2590182" y="3194149"/>
                </a:cubicBezTo>
                <a:cubicBezTo>
                  <a:pt x="2600562" y="3351484"/>
                  <a:pt x="2608177" y="3508706"/>
                  <a:pt x="2609023" y="3665900"/>
                </a:cubicBezTo>
                <a:close/>
              </a:path>
            </a:pathLst>
          </a:custGeom>
          <a:solidFill>
            <a:srgbClr val="FEA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B1C7B-73FB-4128-A650-7436385F9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62856"/>
            <a:ext cx="3419856" cy="1600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>
                <a:solidFill>
                  <a:schemeClr val="bg1"/>
                </a:solidFill>
              </a:rPr>
              <a:t>Types of Breadboard</a:t>
            </a:r>
          </a:p>
        </p:txBody>
      </p:sp>
      <p:sp>
        <p:nvSpPr>
          <p:cNvPr id="13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4562856"/>
            <a:ext cx="18288" cy="1600200"/>
          </a:xfrm>
          <a:custGeom>
            <a:avLst/>
            <a:gdLst>
              <a:gd name="connsiteX0" fmla="*/ 0 w 18288"/>
              <a:gd name="connsiteY0" fmla="*/ 0 h 1600200"/>
              <a:gd name="connsiteX1" fmla="*/ 18288 w 18288"/>
              <a:gd name="connsiteY1" fmla="*/ 0 h 1600200"/>
              <a:gd name="connsiteX2" fmla="*/ 18288 w 18288"/>
              <a:gd name="connsiteY2" fmla="*/ 549402 h 1600200"/>
              <a:gd name="connsiteX3" fmla="*/ 18288 w 18288"/>
              <a:gd name="connsiteY3" fmla="*/ 1114806 h 1600200"/>
              <a:gd name="connsiteX4" fmla="*/ 18288 w 18288"/>
              <a:gd name="connsiteY4" fmla="*/ 1600200 h 1600200"/>
              <a:gd name="connsiteX5" fmla="*/ 0 w 18288"/>
              <a:gd name="connsiteY5" fmla="*/ 1600200 h 1600200"/>
              <a:gd name="connsiteX6" fmla="*/ 0 w 18288"/>
              <a:gd name="connsiteY6" fmla="*/ 1066800 h 1600200"/>
              <a:gd name="connsiteX7" fmla="*/ 0 w 18288"/>
              <a:gd name="connsiteY7" fmla="*/ 517398 h 1600200"/>
              <a:gd name="connsiteX8" fmla="*/ 0 w 18288"/>
              <a:gd name="connsiteY8" fmla="*/ 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88" h="1600200" fill="none" extrusionOk="0">
                <a:moveTo>
                  <a:pt x="0" y="0"/>
                </a:moveTo>
                <a:cubicBezTo>
                  <a:pt x="4865" y="374"/>
                  <a:pt x="13608" y="53"/>
                  <a:pt x="18288" y="0"/>
                </a:cubicBezTo>
                <a:cubicBezTo>
                  <a:pt x="23286" y="215154"/>
                  <a:pt x="-6672" y="375145"/>
                  <a:pt x="18288" y="549402"/>
                </a:cubicBezTo>
                <a:cubicBezTo>
                  <a:pt x="43248" y="723659"/>
                  <a:pt x="44414" y="873011"/>
                  <a:pt x="18288" y="1114806"/>
                </a:cubicBezTo>
                <a:cubicBezTo>
                  <a:pt x="-7838" y="1356601"/>
                  <a:pt x="13030" y="1360490"/>
                  <a:pt x="18288" y="1600200"/>
                </a:cubicBezTo>
                <a:cubicBezTo>
                  <a:pt x="10638" y="1600772"/>
                  <a:pt x="4111" y="1599793"/>
                  <a:pt x="0" y="1600200"/>
                </a:cubicBezTo>
                <a:cubicBezTo>
                  <a:pt x="-6890" y="1375807"/>
                  <a:pt x="21339" y="1304563"/>
                  <a:pt x="0" y="1066800"/>
                </a:cubicBezTo>
                <a:cubicBezTo>
                  <a:pt x="-21339" y="829037"/>
                  <a:pt x="-23009" y="689986"/>
                  <a:pt x="0" y="517398"/>
                </a:cubicBezTo>
                <a:cubicBezTo>
                  <a:pt x="23009" y="344810"/>
                  <a:pt x="-9921" y="122345"/>
                  <a:pt x="0" y="0"/>
                </a:cubicBezTo>
                <a:close/>
              </a:path>
              <a:path w="18288" h="1600200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31387" y="104987"/>
                  <a:pt x="17137" y="300374"/>
                  <a:pt x="18288" y="485394"/>
                </a:cubicBezTo>
                <a:cubicBezTo>
                  <a:pt x="19439" y="670414"/>
                  <a:pt x="37394" y="922400"/>
                  <a:pt x="18288" y="1050798"/>
                </a:cubicBezTo>
                <a:cubicBezTo>
                  <a:pt x="-818" y="1179196"/>
                  <a:pt x="6556" y="1394957"/>
                  <a:pt x="18288" y="1600200"/>
                </a:cubicBezTo>
                <a:cubicBezTo>
                  <a:pt x="12642" y="1600430"/>
                  <a:pt x="3803" y="1599869"/>
                  <a:pt x="0" y="1600200"/>
                </a:cubicBezTo>
                <a:cubicBezTo>
                  <a:pt x="10832" y="1355159"/>
                  <a:pt x="-10163" y="1159269"/>
                  <a:pt x="0" y="1034796"/>
                </a:cubicBezTo>
                <a:cubicBezTo>
                  <a:pt x="10163" y="910323"/>
                  <a:pt x="5178" y="626710"/>
                  <a:pt x="0" y="469392"/>
                </a:cubicBezTo>
                <a:cubicBezTo>
                  <a:pt x="-5178" y="312074"/>
                  <a:pt x="20387" y="137476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4925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F023B92C-A2C2-4C85-BF92-7C9D6FC8A7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54295" y="4562856"/>
            <a:ext cx="6894576" cy="1600200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2400">
                <a:solidFill>
                  <a:schemeClr val="bg1"/>
                </a:solidFill>
                <a:latin typeface="Modern Love"/>
              </a:rPr>
              <a:t>Breadboard</a:t>
            </a:r>
            <a:endParaRPr lang="en-US" sz="24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>
                <a:solidFill>
                  <a:schemeClr val="bg1"/>
                </a:solidFill>
                <a:latin typeface="Modern Love"/>
              </a:rPr>
              <a:t>Presented by Jatasya Raval AKA Mad Genius</a:t>
            </a:r>
          </a:p>
        </p:txBody>
      </p:sp>
      <p:pic>
        <p:nvPicPr>
          <p:cNvPr id="5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8580469E-EFB2-4287-9623-2EB146186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787360"/>
            <a:ext cx="5303520" cy="2678278"/>
          </a:xfrm>
          <a:prstGeom prst="rect">
            <a:avLst/>
          </a:prstGeom>
        </p:spPr>
      </p:pic>
      <p:pic>
        <p:nvPicPr>
          <p:cNvPr id="6" name="Picture 6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A3D912B9-0030-4A8B-A08A-3F337CD4BFF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57546" y="972984"/>
            <a:ext cx="5303520" cy="23070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768856-5808-43D4-BE76-ECAE2966E739}"/>
              </a:ext>
            </a:extLst>
          </p:cNvPr>
          <p:cNvSpPr txBox="1"/>
          <p:nvPr/>
        </p:nvSpPr>
        <p:spPr>
          <a:xfrm>
            <a:off x="630936" y="3197811"/>
            <a:ext cx="5303520" cy="267827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>
                <a:solidFill>
                  <a:srgbClr val="FFFFFF"/>
                </a:solidFill>
              </a:rPr>
              <a:t>Breadboard</a:t>
            </a:r>
          </a:p>
          <a:p>
            <a:pPr algn="ctr">
              <a:spcAft>
                <a:spcPts val="600"/>
              </a:spcAft>
            </a:pPr>
            <a:r>
              <a:rPr lang="en-US" sz="1300">
                <a:solidFill>
                  <a:srgbClr val="FFFFFF"/>
                </a:solidFill>
              </a:rPr>
              <a:t>Presented by Jatasya Raval AKA Mad Genius</a:t>
            </a:r>
          </a:p>
        </p:txBody>
      </p:sp>
    </p:spTree>
    <p:extLst>
      <p:ext uri="{BB962C8B-B14F-4D97-AF65-F5344CB8AC3E}">
        <p14:creationId xmlns:p14="http://schemas.microsoft.com/office/powerpoint/2010/main" val="2747200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8881" y="356388"/>
            <a:ext cx="10909640" cy="2759015"/>
          </a:xfrm>
        </p:spPr>
        <p:txBody>
          <a:bodyPr anchor="b">
            <a:normAutofit/>
          </a:bodyPr>
          <a:lstStyle/>
          <a:p>
            <a:pPr algn="ctr"/>
            <a:r>
              <a:rPr lang="en-US" sz="10000">
                <a:cs typeface="Calibri Light"/>
              </a:rPr>
              <a:t>Breadboard</a:t>
            </a:r>
            <a:endParaRPr lang="en-US" sz="100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8881" y="3244690"/>
            <a:ext cx="10909643" cy="552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400" b="1">
                <a:cs typeface="Calibri"/>
              </a:rPr>
              <a:t>Presented by Jatasya Raval AKA Mad Genius</a:t>
            </a:r>
            <a:endParaRPr lang="en-US" sz="2400" b="1"/>
          </a:p>
        </p:txBody>
      </p:sp>
      <p:sp>
        <p:nvSpPr>
          <p:cNvPr id="109" name="Date Placeholder 26">
            <a:extLst>
              <a:ext uri="{FF2B5EF4-FFF2-40B4-BE49-F238E27FC236}">
                <a16:creationId xmlns:a16="http://schemas.microsoft.com/office/drawing/2014/main" id="{CFDC8673-ECDC-4BBF-85A0-B3C8BF5D5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1" name="Footer Placeholder 27">
            <a:extLst>
              <a:ext uri="{FF2B5EF4-FFF2-40B4-BE49-F238E27FC236}">
                <a16:creationId xmlns:a16="http://schemas.microsoft.com/office/drawing/2014/main" id="{98563585-019D-4DED-B8F2-11788F2B3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Slide Number Placeholder 28">
            <a:extLst>
              <a:ext uri="{FF2B5EF4-FFF2-40B4-BE49-F238E27FC236}">
                <a16:creationId xmlns:a16="http://schemas.microsoft.com/office/drawing/2014/main" id="{41D92710-32AD-4D92-A7BE-0C32FB75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5" name="Rectangle 6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10000" y="3166330"/>
            <a:ext cx="4572000" cy="27432"/>
          </a:xfrm>
          <a:custGeom>
            <a:avLst/>
            <a:gdLst>
              <a:gd name="connsiteX0" fmla="*/ 0 w 4572000"/>
              <a:gd name="connsiteY0" fmla="*/ 0 h 27432"/>
              <a:gd name="connsiteX1" fmla="*/ 607423 w 4572000"/>
              <a:gd name="connsiteY1" fmla="*/ 0 h 27432"/>
              <a:gd name="connsiteX2" fmla="*/ 1123406 w 4572000"/>
              <a:gd name="connsiteY2" fmla="*/ 0 h 27432"/>
              <a:gd name="connsiteX3" fmla="*/ 1685109 w 4572000"/>
              <a:gd name="connsiteY3" fmla="*/ 0 h 27432"/>
              <a:gd name="connsiteX4" fmla="*/ 2383971 w 4572000"/>
              <a:gd name="connsiteY4" fmla="*/ 0 h 27432"/>
              <a:gd name="connsiteX5" fmla="*/ 2991394 w 4572000"/>
              <a:gd name="connsiteY5" fmla="*/ 0 h 27432"/>
              <a:gd name="connsiteX6" fmla="*/ 3553097 w 4572000"/>
              <a:gd name="connsiteY6" fmla="*/ 0 h 27432"/>
              <a:gd name="connsiteX7" fmla="*/ 4572000 w 4572000"/>
              <a:gd name="connsiteY7" fmla="*/ 0 h 27432"/>
              <a:gd name="connsiteX8" fmla="*/ 4572000 w 4572000"/>
              <a:gd name="connsiteY8" fmla="*/ 27432 h 27432"/>
              <a:gd name="connsiteX9" fmla="*/ 3918857 w 4572000"/>
              <a:gd name="connsiteY9" fmla="*/ 27432 h 27432"/>
              <a:gd name="connsiteX10" fmla="*/ 3357154 w 4572000"/>
              <a:gd name="connsiteY10" fmla="*/ 27432 h 27432"/>
              <a:gd name="connsiteX11" fmla="*/ 2612571 w 4572000"/>
              <a:gd name="connsiteY11" fmla="*/ 27432 h 27432"/>
              <a:gd name="connsiteX12" fmla="*/ 2005149 w 4572000"/>
              <a:gd name="connsiteY12" fmla="*/ 27432 h 27432"/>
              <a:gd name="connsiteX13" fmla="*/ 1489166 w 4572000"/>
              <a:gd name="connsiteY13" fmla="*/ 27432 h 27432"/>
              <a:gd name="connsiteX14" fmla="*/ 790303 w 4572000"/>
              <a:gd name="connsiteY14" fmla="*/ 27432 h 27432"/>
              <a:gd name="connsiteX15" fmla="*/ 0 w 4572000"/>
              <a:gd name="connsiteY15" fmla="*/ 27432 h 27432"/>
              <a:gd name="connsiteX16" fmla="*/ 0 w 457200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27432" fill="none" extrusionOk="0">
                <a:moveTo>
                  <a:pt x="0" y="0"/>
                </a:moveTo>
                <a:cubicBezTo>
                  <a:pt x="150397" y="-23421"/>
                  <a:pt x="474161" y="9174"/>
                  <a:pt x="607423" y="0"/>
                </a:cubicBezTo>
                <a:cubicBezTo>
                  <a:pt x="740685" y="-9174"/>
                  <a:pt x="868821" y="-4258"/>
                  <a:pt x="1123406" y="0"/>
                </a:cubicBezTo>
                <a:cubicBezTo>
                  <a:pt x="1377991" y="4258"/>
                  <a:pt x="1567664" y="-12410"/>
                  <a:pt x="1685109" y="0"/>
                </a:cubicBezTo>
                <a:cubicBezTo>
                  <a:pt x="1802554" y="12410"/>
                  <a:pt x="2193086" y="-14353"/>
                  <a:pt x="2383971" y="0"/>
                </a:cubicBezTo>
                <a:cubicBezTo>
                  <a:pt x="2574856" y="14353"/>
                  <a:pt x="2697477" y="-26142"/>
                  <a:pt x="2991394" y="0"/>
                </a:cubicBezTo>
                <a:cubicBezTo>
                  <a:pt x="3285311" y="26142"/>
                  <a:pt x="3423667" y="26544"/>
                  <a:pt x="3553097" y="0"/>
                </a:cubicBezTo>
                <a:cubicBezTo>
                  <a:pt x="3682527" y="-26544"/>
                  <a:pt x="4344147" y="50350"/>
                  <a:pt x="4572000" y="0"/>
                </a:cubicBezTo>
                <a:cubicBezTo>
                  <a:pt x="4571027" y="8304"/>
                  <a:pt x="4571522" y="21512"/>
                  <a:pt x="4572000" y="27432"/>
                </a:cubicBezTo>
                <a:cubicBezTo>
                  <a:pt x="4438349" y="5490"/>
                  <a:pt x="4090129" y="31231"/>
                  <a:pt x="3918857" y="27432"/>
                </a:cubicBezTo>
                <a:cubicBezTo>
                  <a:pt x="3747585" y="23633"/>
                  <a:pt x="3498826" y="6883"/>
                  <a:pt x="3357154" y="27432"/>
                </a:cubicBezTo>
                <a:cubicBezTo>
                  <a:pt x="3215482" y="47981"/>
                  <a:pt x="2784289" y="56849"/>
                  <a:pt x="2612571" y="27432"/>
                </a:cubicBezTo>
                <a:cubicBezTo>
                  <a:pt x="2440853" y="-1985"/>
                  <a:pt x="2261292" y="25951"/>
                  <a:pt x="2005149" y="27432"/>
                </a:cubicBezTo>
                <a:cubicBezTo>
                  <a:pt x="1749006" y="28913"/>
                  <a:pt x="1700078" y="34342"/>
                  <a:pt x="1489166" y="27432"/>
                </a:cubicBezTo>
                <a:cubicBezTo>
                  <a:pt x="1278254" y="20522"/>
                  <a:pt x="1077188" y="56916"/>
                  <a:pt x="790303" y="27432"/>
                </a:cubicBezTo>
                <a:cubicBezTo>
                  <a:pt x="503418" y="-2052"/>
                  <a:pt x="359168" y="57044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572000" h="27432" stroke="0" extrusionOk="0">
                <a:moveTo>
                  <a:pt x="0" y="0"/>
                </a:moveTo>
                <a:cubicBezTo>
                  <a:pt x="155698" y="6780"/>
                  <a:pt x="465972" y="13197"/>
                  <a:pt x="607423" y="0"/>
                </a:cubicBezTo>
                <a:cubicBezTo>
                  <a:pt x="748874" y="-13197"/>
                  <a:pt x="1014133" y="22994"/>
                  <a:pt x="1123406" y="0"/>
                </a:cubicBezTo>
                <a:cubicBezTo>
                  <a:pt x="1232679" y="-22994"/>
                  <a:pt x="1639431" y="-2997"/>
                  <a:pt x="1867989" y="0"/>
                </a:cubicBezTo>
                <a:cubicBezTo>
                  <a:pt x="2096547" y="2997"/>
                  <a:pt x="2265668" y="29557"/>
                  <a:pt x="2475411" y="0"/>
                </a:cubicBezTo>
                <a:cubicBezTo>
                  <a:pt x="2685154" y="-29557"/>
                  <a:pt x="2951491" y="73"/>
                  <a:pt x="3082834" y="0"/>
                </a:cubicBezTo>
                <a:cubicBezTo>
                  <a:pt x="3214177" y="-73"/>
                  <a:pt x="3641000" y="-33478"/>
                  <a:pt x="3827417" y="0"/>
                </a:cubicBezTo>
                <a:cubicBezTo>
                  <a:pt x="4013834" y="33478"/>
                  <a:pt x="4345917" y="14255"/>
                  <a:pt x="4572000" y="0"/>
                </a:cubicBezTo>
                <a:cubicBezTo>
                  <a:pt x="4572485" y="9333"/>
                  <a:pt x="4573278" y="19699"/>
                  <a:pt x="4572000" y="27432"/>
                </a:cubicBezTo>
                <a:cubicBezTo>
                  <a:pt x="4318030" y="43025"/>
                  <a:pt x="4161104" y="34314"/>
                  <a:pt x="4010297" y="27432"/>
                </a:cubicBezTo>
                <a:cubicBezTo>
                  <a:pt x="3859490" y="20550"/>
                  <a:pt x="3592529" y="6613"/>
                  <a:pt x="3357154" y="27432"/>
                </a:cubicBezTo>
                <a:cubicBezTo>
                  <a:pt x="3121779" y="48251"/>
                  <a:pt x="2884285" y="3780"/>
                  <a:pt x="2704011" y="27432"/>
                </a:cubicBezTo>
                <a:cubicBezTo>
                  <a:pt x="2523737" y="51084"/>
                  <a:pt x="2295944" y="32081"/>
                  <a:pt x="2096589" y="27432"/>
                </a:cubicBezTo>
                <a:cubicBezTo>
                  <a:pt x="1897234" y="22783"/>
                  <a:pt x="1623782" y="52518"/>
                  <a:pt x="1352006" y="27432"/>
                </a:cubicBezTo>
                <a:cubicBezTo>
                  <a:pt x="1080230" y="2346"/>
                  <a:pt x="869959" y="12864"/>
                  <a:pt x="607423" y="27432"/>
                </a:cubicBezTo>
                <a:cubicBezTo>
                  <a:pt x="344887" y="42000"/>
                  <a:pt x="188100" y="40051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A1EFFF"/>
          </a:solidFill>
          <a:ln w="38100" cap="rnd">
            <a:solidFill>
              <a:srgbClr val="A1E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A249954E-CF56-4191-8D61-28ED842B4A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3161" y="4251960"/>
            <a:ext cx="4702629" cy="197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835411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SketchyVTI</vt:lpstr>
      <vt:lpstr>Breadboard</vt:lpstr>
      <vt:lpstr>Breadboard</vt:lpstr>
      <vt:lpstr>Breadboard</vt:lpstr>
      <vt:lpstr>Breadboard</vt:lpstr>
      <vt:lpstr>Breadboard</vt:lpstr>
      <vt:lpstr>Breadboard</vt:lpstr>
      <vt:lpstr>Breadboard</vt:lpstr>
      <vt:lpstr>Types of Breadboard</vt:lpstr>
      <vt:lpstr>Breadboard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2021-08-12T07:19:11Z</dcterms:created>
  <dcterms:modified xsi:type="dcterms:W3CDTF">2021-08-12T09:08:59Z</dcterms:modified>
</cp:coreProperties>
</file>

<file path=docProps/thumbnail.jpeg>
</file>